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sldIdLst>
    <p:sldId id="256" r:id="rId5"/>
    <p:sldId id="257" r:id="rId6"/>
    <p:sldId id="262" r:id="rId7"/>
    <p:sldId id="258" r:id="rId8"/>
    <p:sldId id="260" r:id="rId9"/>
    <p:sldId id="261" r:id="rId10"/>
    <p:sldId id="263" r:id="rId11"/>
    <p:sldId id="264" r:id="rId12"/>
    <p:sldId id="265" r:id="rId13"/>
    <p:sldId id="270" r:id="rId14"/>
    <p:sldId id="266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C86B54-C11B-40E8-B847-A22C1C1158D6}" v="116" dt="2023-02-21T21:18:04.0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HF11_2019_Janko.Freigeber" userId="ba48987e-b2be-4759-beb3-481ebb69e110" providerId="ADAL" clId="{DBC86B54-C11B-40E8-B847-A22C1C1158D6}"/>
    <pc:docChg chg="undo redo custSel addSld delSld modSld sldOrd">
      <pc:chgData name="WAHF11_2019_Janko.Freigeber" userId="ba48987e-b2be-4759-beb3-481ebb69e110" providerId="ADAL" clId="{DBC86B54-C11B-40E8-B847-A22C1C1158D6}" dt="2023-02-21T21:18:04.088" v="2578"/>
      <pc:docMkLst>
        <pc:docMk/>
      </pc:docMkLst>
      <pc:sldChg chg="modSp mod">
        <pc:chgData name="WAHF11_2019_Janko.Freigeber" userId="ba48987e-b2be-4759-beb3-481ebb69e110" providerId="ADAL" clId="{DBC86B54-C11B-40E8-B847-A22C1C1158D6}" dt="2023-02-21T17:17:05.342" v="906" actId="20577"/>
        <pc:sldMkLst>
          <pc:docMk/>
          <pc:sldMk cId="3972499666" sldId="257"/>
        </pc:sldMkLst>
        <pc:spChg chg="mod">
          <ac:chgData name="WAHF11_2019_Janko.Freigeber" userId="ba48987e-b2be-4759-beb3-481ebb69e110" providerId="ADAL" clId="{DBC86B54-C11B-40E8-B847-A22C1C1158D6}" dt="2023-02-21T17:17:05.342" v="906" actId="20577"/>
          <ac:spMkLst>
            <pc:docMk/>
            <pc:sldMk cId="3972499666" sldId="257"/>
            <ac:spMk id="3" creationId="{BA592B5C-F1CC-89D5-F6F3-AD7C66677651}"/>
          </ac:spMkLst>
        </pc:spChg>
      </pc:sldChg>
      <pc:sldChg chg="addSp delSp modSp mod">
        <pc:chgData name="WAHF11_2019_Janko.Freigeber" userId="ba48987e-b2be-4759-beb3-481ebb69e110" providerId="ADAL" clId="{DBC86B54-C11B-40E8-B847-A22C1C1158D6}" dt="2023-02-21T17:35:25.001" v="919" actId="1076"/>
        <pc:sldMkLst>
          <pc:docMk/>
          <pc:sldMk cId="4210546216" sldId="258"/>
        </pc:sldMkLst>
        <pc:spChg chg="mod">
          <ac:chgData name="WAHF11_2019_Janko.Freigeber" userId="ba48987e-b2be-4759-beb3-481ebb69e110" providerId="ADAL" clId="{DBC86B54-C11B-40E8-B847-A22C1C1158D6}" dt="2023-02-21T17:10:43.485" v="812" actId="20577"/>
          <ac:spMkLst>
            <pc:docMk/>
            <pc:sldMk cId="4210546216" sldId="258"/>
            <ac:spMk id="2" creationId="{0D95B0E4-A817-0316-0028-F1DCE92C19B9}"/>
          </ac:spMkLst>
        </pc:spChg>
        <pc:spChg chg="add del">
          <ac:chgData name="WAHF11_2019_Janko.Freigeber" userId="ba48987e-b2be-4759-beb3-481ebb69e110" providerId="ADAL" clId="{DBC86B54-C11B-40E8-B847-A22C1C1158D6}" dt="2023-02-21T16:25:33.456" v="59" actId="26606"/>
          <ac:spMkLst>
            <pc:docMk/>
            <pc:sldMk cId="4210546216" sldId="258"/>
            <ac:spMk id="10" creationId="{F194AEDE-F25F-43E6-A2C4-7FFF41074990}"/>
          </ac:spMkLst>
        </pc:spChg>
        <pc:spChg chg="add del">
          <ac:chgData name="WAHF11_2019_Janko.Freigeber" userId="ba48987e-b2be-4759-beb3-481ebb69e110" providerId="ADAL" clId="{DBC86B54-C11B-40E8-B847-A22C1C1158D6}" dt="2023-02-21T16:25:33.456" v="59" actId="26606"/>
          <ac:spMkLst>
            <pc:docMk/>
            <pc:sldMk cId="4210546216" sldId="258"/>
            <ac:spMk id="18" creationId="{6DA65B90-7B06-4499-91BA-CDDD36132481}"/>
          </ac:spMkLst>
        </pc:spChg>
        <pc:spChg chg="add del">
          <ac:chgData name="WAHF11_2019_Janko.Freigeber" userId="ba48987e-b2be-4759-beb3-481ebb69e110" providerId="ADAL" clId="{DBC86B54-C11B-40E8-B847-A22C1C1158D6}" dt="2023-02-21T16:25:33.456" v="59" actId="26606"/>
          <ac:spMkLst>
            <pc:docMk/>
            <pc:sldMk cId="4210546216" sldId="258"/>
            <ac:spMk id="20" creationId="{9502469D-C562-48E3-ABA2-3CFA55C52684}"/>
          </ac:spMkLst>
        </pc:spChg>
        <pc:spChg chg="add del">
          <ac:chgData name="WAHF11_2019_Janko.Freigeber" userId="ba48987e-b2be-4759-beb3-481ebb69e110" providerId="ADAL" clId="{DBC86B54-C11B-40E8-B847-A22C1C1158D6}" dt="2023-02-21T16:25:24.271" v="55" actId="26606"/>
          <ac:spMkLst>
            <pc:docMk/>
            <pc:sldMk cId="4210546216" sldId="258"/>
            <ac:spMk id="33" creationId="{B937640E-EF7A-4A6C-A950-D12B7D5C923E}"/>
          </ac:spMkLst>
        </pc:spChg>
        <pc:spChg chg="add del">
          <ac:chgData name="WAHF11_2019_Janko.Freigeber" userId="ba48987e-b2be-4759-beb3-481ebb69e110" providerId="ADAL" clId="{DBC86B54-C11B-40E8-B847-A22C1C1158D6}" dt="2023-02-21T16:25:24.271" v="55" actId="26606"/>
          <ac:spMkLst>
            <pc:docMk/>
            <pc:sldMk cId="4210546216" sldId="258"/>
            <ac:spMk id="35" creationId="{8B3D301E-EEB6-4474-BFB1-FCD7A1F30371}"/>
          </ac:spMkLst>
        </pc:spChg>
        <pc:spChg chg="add del">
          <ac:chgData name="WAHF11_2019_Janko.Freigeber" userId="ba48987e-b2be-4759-beb3-481ebb69e110" providerId="ADAL" clId="{DBC86B54-C11B-40E8-B847-A22C1C1158D6}" dt="2023-02-21T16:25:31.425" v="57" actId="26606"/>
          <ac:spMkLst>
            <pc:docMk/>
            <pc:sldMk cId="4210546216" sldId="258"/>
            <ac:spMk id="42" creationId="{B937640E-EF7A-4A6C-A950-D12B7D5C923E}"/>
          </ac:spMkLst>
        </pc:spChg>
        <pc:spChg chg="add del">
          <ac:chgData name="WAHF11_2019_Janko.Freigeber" userId="ba48987e-b2be-4759-beb3-481ebb69e110" providerId="ADAL" clId="{DBC86B54-C11B-40E8-B847-A22C1C1158D6}" dt="2023-02-21T16:25:31.425" v="57" actId="26606"/>
          <ac:spMkLst>
            <pc:docMk/>
            <pc:sldMk cId="4210546216" sldId="258"/>
            <ac:spMk id="43" creationId="{8B3D301E-EEB6-4474-BFB1-FCD7A1F30371}"/>
          </ac:spMkLst>
        </pc:spChg>
        <pc:spChg chg="add del">
          <ac:chgData name="WAHF11_2019_Janko.Freigeber" userId="ba48987e-b2be-4759-beb3-481ebb69e110" providerId="ADAL" clId="{DBC86B54-C11B-40E8-B847-A22C1C1158D6}" dt="2023-02-21T16:25:33.456" v="59" actId="26606"/>
          <ac:spMkLst>
            <pc:docMk/>
            <pc:sldMk cId="4210546216" sldId="258"/>
            <ac:spMk id="47" creationId="{B937640E-EF7A-4A6C-A950-D12B7D5C923E}"/>
          </ac:spMkLst>
        </pc:spChg>
        <pc:spChg chg="add del">
          <ac:chgData name="WAHF11_2019_Janko.Freigeber" userId="ba48987e-b2be-4759-beb3-481ebb69e110" providerId="ADAL" clId="{DBC86B54-C11B-40E8-B847-A22C1C1158D6}" dt="2023-02-21T16:25:33.456" v="59" actId="26606"/>
          <ac:spMkLst>
            <pc:docMk/>
            <pc:sldMk cId="4210546216" sldId="258"/>
            <ac:spMk id="48" creationId="{8B3D301E-EEB6-4474-BFB1-FCD7A1F30371}"/>
          </ac:spMkLst>
        </pc:spChg>
        <pc:graphicFrameChg chg="add mod modGraphic">
          <ac:chgData name="WAHF11_2019_Janko.Freigeber" userId="ba48987e-b2be-4759-beb3-481ebb69e110" providerId="ADAL" clId="{DBC86B54-C11B-40E8-B847-A22C1C1158D6}" dt="2023-02-21T17:34:04.234" v="910" actId="1076"/>
          <ac:graphicFrameMkLst>
            <pc:docMk/>
            <pc:sldMk cId="4210546216" sldId="258"/>
            <ac:graphicFrameMk id="5" creationId="{B2134E7C-2556-460A-08D3-EE3798BC5BB0}"/>
          </ac:graphicFrameMkLst>
        </pc:graphicFrameChg>
        <pc:picChg chg="add mod">
          <ac:chgData name="WAHF11_2019_Janko.Freigeber" userId="ba48987e-b2be-4759-beb3-481ebb69e110" providerId="ADAL" clId="{DBC86B54-C11B-40E8-B847-A22C1C1158D6}" dt="2023-02-21T17:35:25.001" v="919" actId="1076"/>
          <ac:picMkLst>
            <pc:docMk/>
            <pc:sldMk cId="4210546216" sldId="258"/>
            <ac:picMk id="4" creationId="{450402C9-9B0D-745F-CC79-BF7BC78BA871}"/>
          </ac:picMkLst>
        </pc:picChg>
        <pc:cxnChg chg="add del">
          <ac:chgData name="WAHF11_2019_Janko.Freigeber" userId="ba48987e-b2be-4759-beb3-481ebb69e110" providerId="ADAL" clId="{DBC86B54-C11B-40E8-B847-A22C1C1158D6}" dt="2023-02-21T16:25:33.456" v="59" actId="26606"/>
          <ac:cxnSpMkLst>
            <pc:docMk/>
            <pc:sldMk cId="4210546216" sldId="258"/>
            <ac:cxnSpMk id="12" creationId="{4C793C08-EF4C-422B-A728-6C717C47DF6F}"/>
          </ac:cxnSpMkLst>
        </pc:cxnChg>
        <pc:cxnChg chg="add del">
          <ac:chgData name="WAHF11_2019_Janko.Freigeber" userId="ba48987e-b2be-4759-beb3-481ebb69e110" providerId="ADAL" clId="{DBC86B54-C11B-40E8-B847-A22C1C1158D6}" dt="2023-02-21T16:25:33.456" v="59" actId="26606"/>
          <ac:cxnSpMkLst>
            <pc:docMk/>
            <pc:sldMk cId="4210546216" sldId="258"/>
            <ac:cxnSpMk id="14" creationId="{FE825BC6-56A8-46DE-8037-A9A577624B0D}"/>
          </ac:cxnSpMkLst>
        </pc:cxnChg>
        <pc:cxnChg chg="add del">
          <ac:chgData name="WAHF11_2019_Janko.Freigeber" userId="ba48987e-b2be-4759-beb3-481ebb69e110" providerId="ADAL" clId="{DBC86B54-C11B-40E8-B847-A22C1C1158D6}" dt="2023-02-21T16:25:33.456" v="59" actId="26606"/>
          <ac:cxnSpMkLst>
            <pc:docMk/>
            <pc:sldMk cId="4210546216" sldId="258"/>
            <ac:cxnSpMk id="16" creationId="{9EED8031-DD67-43C6-94A0-646636C95560}"/>
          </ac:cxnSpMkLst>
        </pc:cxnChg>
        <pc:cxnChg chg="add del">
          <ac:chgData name="WAHF11_2019_Janko.Freigeber" userId="ba48987e-b2be-4759-beb3-481ebb69e110" providerId="ADAL" clId="{DBC86B54-C11B-40E8-B847-A22C1C1158D6}" dt="2023-02-21T16:25:33.456" v="59" actId="26606"/>
          <ac:cxnSpMkLst>
            <pc:docMk/>
            <pc:sldMk cId="4210546216" sldId="258"/>
            <ac:cxnSpMk id="22" creationId="{4D594499-F983-4364-8ABC-5BCDC2E906BF}"/>
          </ac:cxnSpMkLst>
        </pc:cxnChg>
        <pc:cxnChg chg="add del">
          <ac:chgData name="WAHF11_2019_Janko.Freigeber" userId="ba48987e-b2be-4759-beb3-481ebb69e110" providerId="ADAL" clId="{DBC86B54-C11B-40E8-B847-A22C1C1158D6}" dt="2023-02-21T16:25:33.456" v="59" actId="26606"/>
          <ac:cxnSpMkLst>
            <pc:docMk/>
            <pc:sldMk cId="4210546216" sldId="258"/>
            <ac:cxnSpMk id="24" creationId="{6D4C177C-581F-4CC8-A686-0B6D25DC6A70}"/>
          </ac:cxnSpMkLst>
        </pc:cxnChg>
        <pc:cxnChg chg="add del">
          <ac:chgData name="WAHF11_2019_Janko.Freigeber" userId="ba48987e-b2be-4759-beb3-481ebb69e110" providerId="ADAL" clId="{DBC86B54-C11B-40E8-B847-A22C1C1158D6}" dt="2023-02-21T16:25:33.456" v="59" actId="26606"/>
          <ac:cxnSpMkLst>
            <pc:docMk/>
            <pc:sldMk cId="4210546216" sldId="258"/>
            <ac:cxnSpMk id="26" creationId="{BBDB03F3-936C-4FC9-8A4E-9ADA66A9809A}"/>
          </ac:cxnSpMkLst>
        </pc:cxnChg>
        <pc:cxnChg chg="add del">
          <ac:chgData name="WAHF11_2019_Janko.Freigeber" userId="ba48987e-b2be-4759-beb3-481ebb69e110" providerId="ADAL" clId="{DBC86B54-C11B-40E8-B847-A22C1C1158D6}" dt="2023-02-21T16:25:33.456" v="59" actId="26606"/>
          <ac:cxnSpMkLst>
            <pc:docMk/>
            <pc:sldMk cId="4210546216" sldId="258"/>
            <ac:cxnSpMk id="28" creationId="{22FCAA1B-E660-4FFE-8F82-F41F369BDB19}"/>
          </ac:cxnSpMkLst>
        </pc:cxnChg>
        <pc:cxnChg chg="add del">
          <ac:chgData name="WAHF11_2019_Janko.Freigeber" userId="ba48987e-b2be-4759-beb3-481ebb69e110" providerId="ADAL" clId="{DBC86B54-C11B-40E8-B847-A22C1C1158D6}" dt="2023-02-21T16:25:24.271" v="55" actId="26606"/>
          <ac:cxnSpMkLst>
            <pc:docMk/>
            <pc:sldMk cId="4210546216" sldId="258"/>
            <ac:cxnSpMk id="37" creationId="{85F2753B-199B-4FF0-838F-41E8D058E953}"/>
          </ac:cxnSpMkLst>
        </pc:cxnChg>
        <pc:cxnChg chg="add del">
          <ac:chgData name="WAHF11_2019_Janko.Freigeber" userId="ba48987e-b2be-4759-beb3-481ebb69e110" providerId="ADAL" clId="{DBC86B54-C11B-40E8-B847-A22C1C1158D6}" dt="2023-02-21T16:25:24.271" v="55" actId="26606"/>
          <ac:cxnSpMkLst>
            <pc:docMk/>
            <pc:sldMk cId="4210546216" sldId="258"/>
            <ac:cxnSpMk id="39" creationId="{B0BDEAB7-0E83-4F55-90F4-098569F5A573}"/>
          </ac:cxnSpMkLst>
        </pc:cxnChg>
        <pc:cxnChg chg="add del">
          <ac:chgData name="WAHF11_2019_Janko.Freigeber" userId="ba48987e-b2be-4759-beb3-481ebb69e110" providerId="ADAL" clId="{DBC86B54-C11B-40E8-B847-A22C1C1158D6}" dt="2023-02-21T16:25:31.425" v="57" actId="26606"/>
          <ac:cxnSpMkLst>
            <pc:docMk/>
            <pc:sldMk cId="4210546216" sldId="258"/>
            <ac:cxnSpMk id="41" creationId="{B0BDEAB7-0E83-4F55-90F4-098569F5A573}"/>
          </ac:cxnSpMkLst>
        </pc:cxnChg>
        <pc:cxnChg chg="add del">
          <ac:chgData name="WAHF11_2019_Janko.Freigeber" userId="ba48987e-b2be-4759-beb3-481ebb69e110" providerId="ADAL" clId="{DBC86B54-C11B-40E8-B847-A22C1C1158D6}" dt="2023-02-21T16:25:31.425" v="57" actId="26606"/>
          <ac:cxnSpMkLst>
            <pc:docMk/>
            <pc:sldMk cId="4210546216" sldId="258"/>
            <ac:cxnSpMk id="44" creationId="{642E753A-9EC8-4017-973A-6477BEF0AD73}"/>
          </ac:cxnSpMkLst>
        </pc:cxnChg>
        <pc:cxnChg chg="add del">
          <ac:chgData name="WAHF11_2019_Janko.Freigeber" userId="ba48987e-b2be-4759-beb3-481ebb69e110" providerId="ADAL" clId="{DBC86B54-C11B-40E8-B847-A22C1C1158D6}" dt="2023-02-21T16:25:31.425" v="57" actId="26606"/>
          <ac:cxnSpMkLst>
            <pc:docMk/>
            <pc:sldMk cId="4210546216" sldId="258"/>
            <ac:cxnSpMk id="45" creationId="{85F2753B-199B-4FF0-838F-41E8D058E953}"/>
          </ac:cxnSpMkLst>
        </pc:cxnChg>
        <pc:cxnChg chg="add del">
          <ac:chgData name="WAHF11_2019_Janko.Freigeber" userId="ba48987e-b2be-4759-beb3-481ebb69e110" providerId="ADAL" clId="{DBC86B54-C11B-40E8-B847-A22C1C1158D6}" dt="2023-02-21T16:25:33.456" v="59" actId="26606"/>
          <ac:cxnSpMkLst>
            <pc:docMk/>
            <pc:sldMk cId="4210546216" sldId="258"/>
            <ac:cxnSpMk id="49" creationId="{85F2753B-199B-4FF0-838F-41E8D058E953}"/>
          </ac:cxnSpMkLst>
        </pc:cxnChg>
        <pc:cxnChg chg="add del">
          <ac:chgData name="WAHF11_2019_Janko.Freigeber" userId="ba48987e-b2be-4759-beb3-481ebb69e110" providerId="ADAL" clId="{DBC86B54-C11B-40E8-B847-A22C1C1158D6}" dt="2023-02-21T16:25:33.456" v="59" actId="26606"/>
          <ac:cxnSpMkLst>
            <pc:docMk/>
            <pc:sldMk cId="4210546216" sldId="258"/>
            <ac:cxnSpMk id="50" creationId="{B0BDEAB7-0E83-4F55-90F4-098569F5A573}"/>
          </ac:cxnSpMkLst>
        </pc:cxnChg>
      </pc:sldChg>
      <pc:sldChg chg="addSp delSp add del setBg delDesignElem">
        <pc:chgData name="WAHF11_2019_Janko.Freigeber" userId="ba48987e-b2be-4759-beb3-481ebb69e110" providerId="ADAL" clId="{DBC86B54-C11B-40E8-B847-A22C1C1158D6}" dt="2023-02-21T16:24:28.627" v="50"/>
        <pc:sldMkLst>
          <pc:docMk/>
          <pc:sldMk cId="2572133029" sldId="259"/>
        </pc:sldMkLst>
        <pc:spChg chg="add del">
          <ac:chgData name="WAHF11_2019_Janko.Freigeber" userId="ba48987e-b2be-4759-beb3-481ebb69e110" providerId="ADAL" clId="{DBC86B54-C11B-40E8-B847-A22C1C1158D6}" dt="2023-02-21T16:24:28.627" v="50"/>
          <ac:spMkLst>
            <pc:docMk/>
            <pc:sldMk cId="2572133029" sldId="259"/>
            <ac:spMk id="10" creationId="{F194AEDE-F25F-43E6-A2C4-7FFF41074990}"/>
          </ac:spMkLst>
        </pc:spChg>
        <pc:spChg chg="add del">
          <ac:chgData name="WAHF11_2019_Janko.Freigeber" userId="ba48987e-b2be-4759-beb3-481ebb69e110" providerId="ADAL" clId="{DBC86B54-C11B-40E8-B847-A22C1C1158D6}" dt="2023-02-21T16:24:28.627" v="50"/>
          <ac:spMkLst>
            <pc:docMk/>
            <pc:sldMk cId="2572133029" sldId="259"/>
            <ac:spMk id="18" creationId="{6DA65B90-7B06-4499-91BA-CDDD36132481}"/>
          </ac:spMkLst>
        </pc:spChg>
        <pc:spChg chg="add del">
          <ac:chgData name="WAHF11_2019_Janko.Freigeber" userId="ba48987e-b2be-4759-beb3-481ebb69e110" providerId="ADAL" clId="{DBC86B54-C11B-40E8-B847-A22C1C1158D6}" dt="2023-02-21T16:24:28.627" v="50"/>
          <ac:spMkLst>
            <pc:docMk/>
            <pc:sldMk cId="2572133029" sldId="259"/>
            <ac:spMk id="20" creationId="{9502469D-C562-48E3-ABA2-3CFA55C52684}"/>
          </ac:spMkLst>
        </pc:spChg>
        <pc:cxnChg chg="add del">
          <ac:chgData name="WAHF11_2019_Janko.Freigeber" userId="ba48987e-b2be-4759-beb3-481ebb69e110" providerId="ADAL" clId="{DBC86B54-C11B-40E8-B847-A22C1C1158D6}" dt="2023-02-21T16:24:28.627" v="50"/>
          <ac:cxnSpMkLst>
            <pc:docMk/>
            <pc:sldMk cId="2572133029" sldId="259"/>
            <ac:cxnSpMk id="12" creationId="{4C793C08-EF4C-422B-A728-6C717C47DF6F}"/>
          </ac:cxnSpMkLst>
        </pc:cxnChg>
        <pc:cxnChg chg="add del">
          <ac:chgData name="WAHF11_2019_Janko.Freigeber" userId="ba48987e-b2be-4759-beb3-481ebb69e110" providerId="ADAL" clId="{DBC86B54-C11B-40E8-B847-A22C1C1158D6}" dt="2023-02-21T16:24:28.627" v="50"/>
          <ac:cxnSpMkLst>
            <pc:docMk/>
            <pc:sldMk cId="2572133029" sldId="259"/>
            <ac:cxnSpMk id="14" creationId="{FE825BC6-56A8-46DE-8037-A9A577624B0D}"/>
          </ac:cxnSpMkLst>
        </pc:cxnChg>
        <pc:cxnChg chg="add del">
          <ac:chgData name="WAHF11_2019_Janko.Freigeber" userId="ba48987e-b2be-4759-beb3-481ebb69e110" providerId="ADAL" clId="{DBC86B54-C11B-40E8-B847-A22C1C1158D6}" dt="2023-02-21T16:24:28.627" v="50"/>
          <ac:cxnSpMkLst>
            <pc:docMk/>
            <pc:sldMk cId="2572133029" sldId="259"/>
            <ac:cxnSpMk id="16" creationId="{9EED8031-DD67-43C6-94A0-646636C95560}"/>
          </ac:cxnSpMkLst>
        </pc:cxnChg>
        <pc:cxnChg chg="add del">
          <ac:chgData name="WAHF11_2019_Janko.Freigeber" userId="ba48987e-b2be-4759-beb3-481ebb69e110" providerId="ADAL" clId="{DBC86B54-C11B-40E8-B847-A22C1C1158D6}" dt="2023-02-21T16:24:28.627" v="50"/>
          <ac:cxnSpMkLst>
            <pc:docMk/>
            <pc:sldMk cId="2572133029" sldId="259"/>
            <ac:cxnSpMk id="22" creationId="{4D594499-F983-4364-8ABC-5BCDC2E906BF}"/>
          </ac:cxnSpMkLst>
        </pc:cxnChg>
        <pc:cxnChg chg="add del">
          <ac:chgData name="WAHF11_2019_Janko.Freigeber" userId="ba48987e-b2be-4759-beb3-481ebb69e110" providerId="ADAL" clId="{DBC86B54-C11B-40E8-B847-A22C1C1158D6}" dt="2023-02-21T16:24:28.627" v="50"/>
          <ac:cxnSpMkLst>
            <pc:docMk/>
            <pc:sldMk cId="2572133029" sldId="259"/>
            <ac:cxnSpMk id="24" creationId="{6D4C177C-581F-4CC8-A686-0B6D25DC6A70}"/>
          </ac:cxnSpMkLst>
        </pc:cxnChg>
        <pc:cxnChg chg="add del">
          <ac:chgData name="WAHF11_2019_Janko.Freigeber" userId="ba48987e-b2be-4759-beb3-481ebb69e110" providerId="ADAL" clId="{DBC86B54-C11B-40E8-B847-A22C1C1158D6}" dt="2023-02-21T16:24:28.627" v="50"/>
          <ac:cxnSpMkLst>
            <pc:docMk/>
            <pc:sldMk cId="2572133029" sldId="259"/>
            <ac:cxnSpMk id="26" creationId="{BBDB03F3-936C-4FC9-8A4E-9ADA66A9809A}"/>
          </ac:cxnSpMkLst>
        </pc:cxnChg>
        <pc:cxnChg chg="add del">
          <ac:chgData name="WAHF11_2019_Janko.Freigeber" userId="ba48987e-b2be-4759-beb3-481ebb69e110" providerId="ADAL" clId="{DBC86B54-C11B-40E8-B847-A22C1C1158D6}" dt="2023-02-21T16:24:28.627" v="50"/>
          <ac:cxnSpMkLst>
            <pc:docMk/>
            <pc:sldMk cId="2572133029" sldId="259"/>
            <ac:cxnSpMk id="28" creationId="{22FCAA1B-E660-4FFE-8F82-F41F369BDB19}"/>
          </ac:cxnSpMkLst>
        </pc:cxnChg>
      </pc:sldChg>
      <pc:sldChg chg="addSp delSp modSp new add del mod">
        <pc:chgData name="WAHF11_2019_Janko.Freigeber" userId="ba48987e-b2be-4759-beb3-481ebb69e110" providerId="ADAL" clId="{DBC86B54-C11B-40E8-B847-A22C1C1158D6}" dt="2023-02-21T16:29:34.608" v="128" actId="47"/>
        <pc:sldMkLst>
          <pc:docMk/>
          <pc:sldMk cId="4159937636" sldId="259"/>
        </pc:sldMkLst>
        <pc:spChg chg="mod">
          <ac:chgData name="WAHF11_2019_Janko.Freigeber" userId="ba48987e-b2be-4759-beb3-481ebb69e110" providerId="ADAL" clId="{DBC86B54-C11B-40E8-B847-A22C1C1158D6}" dt="2023-02-21T16:22:53.775" v="38" actId="20577"/>
          <ac:spMkLst>
            <pc:docMk/>
            <pc:sldMk cId="4159937636" sldId="259"/>
            <ac:spMk id="2" creationId="{6207DF5E-5D90-11BE-992C-F01E1C3726D9}"/>
          </ac:spMkLst>
        </pc:spChg>
        <pc:spChg chg="del">
          <ac:chgData name="WAHF11_2019_Janko.Freigeber" userId="ba48987e-b2be-4759-beb3-481ebb69e110" providerId="ADAL" clId="{DBC86B54-C11B-40E8-B847-A22C1C1158D6}" dt="2023-02-21T16:23:08.750" v="39"/>
          <ac:spMkLst>
            <pc:docMk/>
            <pc:sldMk cId="4159937636" sldId="259"/>
            <ac:spMk id="3" creationId="{C64F0958-3AA1-E32A-1026-810C4C51A834}"/>
          </ac:spMkLst>
        </pc:spChg>
        <pc:spChg chg="add del mod">
          <ac:chgData name="WAHF11_2019_Janko.Freigeber" userId="ba48987e-b2be-4759-beb3-481ebb69e110" providerId="ADAL" clId="{DBC86B54-C11B-40E8-B847-A22C1C1158D6}" dt="2023-02-21T16:24:00.374" v="43"/>
          <ac:spMkLst>
            <pc:docMk/>
            <pc:sldMk cId="4159937636" sldId="259"/>
            <ac:spMk id="6" creationId="{370F7BEB-067B-4324-F391-510C65458C11}"/>
          </ac:spMkLst>
        </pc:spChg>
        <pc:spChg chg="add del mod">
          <ac:chgData name="WAHF11_2019_Janko.Freigeber" userId="ba48987e-b2be-4759-beb3-481ebb69e110" providerId="ADAL" clId="{DBC86B54-C11B-40E8-B847-A22C1C1158D6}" dt="2023-02-21T16:25:33.800" v="60"/>
          <ac:spMkLst>
            <pc:docMk/>
            <pc:sldMk cId="4159937636" sldId="259"/>
            <ac:spMk id="9" creationId="{D0804DE4-FC8E-9A46-EB56-A9D7CD68CE4D}"/>
          </ac:spMkLst>
        </pc:spChg>
        <pc:graphicFrameChg chg="add del mod">
          <ac:chgData name="WAHF11_2019_Janko.Freigeber" userId="ba48987e-b2be-4759-beb3-481ebb69e110" providerId="ADAL" clId="{DBC86B54-C11B-40E8-B847-A22C1C1158D6}" dt="2023-02-21T16:23:17.452" v="40" actId="478"/>
          <ac:graphicFrameMkLst>
            <pc:docMk/>
            <pc:sldMk cId="4159937636" sldId="259"/>
            <ac:graphicFrameMk id="4" creationId="{452FE3E6-904D-9F80-254C-9D14C7F86524}"/>
          </ac:graphicFrameMkLst>
        </pc:graphicFrameChg>
        <pc:graphicFrameChg chg="add del mod">
          <ac:chgData name="WAHF11_2019_Janko.Freigeber" userId="ba48987e-b2be-4759-beb3-481ebb69e110" providerId="ADAL" clId="{DBC86B54-C11B-40E8-B847-A22C1C1158D6}" dt="2023-02-21T16:24:37.351" v="52" actId="478"/>
          <ac:graphicFrameMkLst>
            <pc:docMk/>
            <pc:sldMk cId="4159937636" sldId="259"/>
            <ac:graphicFrameMk id="7" creationId="{1A62CBE7-212F-6683-634A-EC11EDB9B922}"/>
          </ac:graphicFrameMkLst>
        </pc:graphicFrameChg>
        <pc:graphicFrameChg chg="add del mod">
          <ac:chgData name="WAHF11_2019_Janko.Freigeber" userId="ba48987e-b2be-4759-beb3-481ebb69e110" providerId="ADAL" clId="{DBC86B54-C11B-40E8-B847-A22C1C1158D6}" dt="2023-02-21T16:25:33.800" v="60"/>
          <ac:graphicFrameMkLst>
            <pc:docMk/>
            <pc:sldMk cId="4159937636" sldId="259"/>
            <ac:graphicFrameMk id="10" creationId="{6E623ED2-1085-B724-5A8B-B326B83F5967}"/>
          </ac:graphicFrameMkLst>
        </pc:graphicFrameChg>
      </pc:sldChg>
      <pc:sldChg chg="addSp delSp modSp add mod setBg delDesignElem">
        <pc:chgData name="WAHF11_2019_Janko.Freigeber" userId="ba48987e-b2be-4759-beb3-481ebb69e110" providerId="ADAL" clId="{DBC86B54-C11B-40E8-B847-A22C1C1158D6}" dt="2023-02-21T16:29:22.796" v="127" actId="1076"/>
        <pc:sldMkLst>
          <pc:docMk/>
          <pc:sldMk cId="1481350331" sldId="260"/>
        </pc:sldMkLst>
        <pc:spChg chg="mod">
          <ac:chgData name="WAHF11_2019_Janko.Freigeber" userId="ba48987e-b2be-4759-beb3-481ebb69e110" providerId="ADAL" clId="{DBC86B54-C11B-40E8-B847-A22C1C1158D6}" dt="2023-02-21T16:27:08.683" v="90" actId="27636"/>
          <ac:spMkLst>
            <pc:docMk/>
            <pc:sldMk cId="1481350331" sldId="260"/>
            <ac:spMk id="2" creationId="{0D95B0E4-A817-0316-0028-F1DCE92C19B9}"/>
          </ac:spMkLst>
        </pc:spChg>
        <pc:spChg chg="add del mod">
          <ac:chgData name="WAHF11_2019_Janko.Freigeber" userId="ba48987e-b2be-4759-beb3-481ebb69e110" providerId="ADAL" clId="{DBC86B54-C11B-40E8-B847-A22C1C1158D6}" dt="2023-02-21T16:26:08.519" v="66"/>
          <ac:spMkLst>
            <pc:docMk/>
            <pc:sldMk cId="1481350331" sldId="260"/>
            <ac:spMk id="4" creationId="{6D611F1B-32E4-44C1-342F-908A6F4F34C3}"/>
          </ac:spMkLst>
        </pc:spChg>
        <pc:spChg chg="add mod">
          <ac:chgData name="WAHF11_2019_Janko.Freigeber" userId="ba48987e-b2be-4759-beb3-481ebb69e110" providerId="ADAL" clId="{DBC86B54-C11B-40E8-B847-A22C1C1158D6}" dt="2023-02-21T16:27:49.856" v="94" actId="1076"/>
          <ac:spMkLst>
            <pc:docMk/>
            <pc:sldMk cId="1481350331" sldId="260"/>
            <ac:spMk id="7" creationId="{F5FA47A1-F110-C0EC-17D0-CC247FCE9B96}"/>
          </ac:spMkLst>
        </pc:spChg>
        <pc:spChg chg="add mod">
          <ac:chgData name="WAHF11_2019_Janko.Freigeber" userId="ba48987e-b2be-4759-beb3-481ebb69e110" providerId="ADAL" clId="{DBC86B54-C11B-40E8-B847-A22C1C1158D6}" dt="2023-02-21T16:27:45.855" v="93" actId="1076"/>
          <ac:spMkLst>
            <pc:docMk/>
            <pc:sldMk cId="1481350331" sldId="260"/>
            <ac:spMk id="8" creationId="{1D36C58C-13F4-3162-1480-84BECB3DAA7F}"/>
          </ac:spMkLst>
        </pc:spChg>
        <pc:spChg chg="add mod">
          <ac:chgData name="WAHF11_2019_Janko.Freigeber" userId="ba48987e-b2be-4759-beb3-481ebb69e110" providerId="ADAL" clId="{DBC86B54-C11B-40E8-B847-A22C1C1158D6}" dt="2023-02-21T16:29:18.858" v="126" actId="1076"/>
          <ac:spMkLst>
            <pc:docMk/>
            <pc:sldMk cId="1481350331" sldId="260"/>
            <ac:spMk id="9" creationId="{396CC96B-4682-18E9-8FEA-581213715F35}"/>
          </ac:spMkLst>
        </pc:spChg>
        <pc:spChg chg="del">
          <ac:chgData name="WAHF11_2019_Janko.Freigeber" userId="ba48987e-b2be-4759-beb3-481ebb69e110" providerId="ADAL" clId="{DBC86B54-C11B-40E8-B847-A22C1C1158D6}" dt="2023-02-21T16:25:38.863" v="62"/>
          <ac:spMkLst>
            <pc:docMk/>
            <pc:sldMk cId="1481350331" sldId="260"/>
            <ac:spMk id="10" creationId="{F194AEDE-F25F-43E6-A2C4-7FFF41074990}"/>
          </ac:spMkLst>
        </pc:spChg>
        <pc:spChg chg="add">
          <ac:chgData name="WAHF11_2019_Janko.Freigeber" userId="ba48987e-b2be-4759-beb3-481ebb69e110" providerId="ADAL" clId="{DBC86B54-C11B-40E8-B847-A22C1C1158D6}" dt="2023-02-21T16:26:21.264" v="67" actId="26606"/>
          <ac:spMkLst>
            <pc:docMk/>
            <pc:sldMk cId="1481350331" sldId="260"/>
            <ac:spMk id="11" creationId="{F194AEDE-F25F-43E6-A2C4-7FFF41074990}"/>
          </ac:spMkLst>
        </pc:spChg>
        <pc:spChg chg="del">
          <ac:chgData name="WAHF11_2019_Janko.Freigeber" userId="ba48987e-b2be-4759-beb3-481ebb69e110" providerId="ADAL" clId="{DBC86B54-C11B-40E8-B847-A22C1C1158D6}" dt="2023-02-21T16:25:38.863" v="62"/>
          <ac:spMkLst>
            <pc:docMk/>
            <pc:sldMk cId="1481350331" sldId="260"/>
            <ac:spMk id="18" creationId="{6DA65B90-7B06-4499-91BA-CDDD36132481}"/>
          </ac:spMkLst>
        </pc:spChg>
        <pc:spChg chg="add">
          <ac:chgData name="WAHF11_2019_Janko.Freigeber" userId="ba48987e-b2be-4759-beb3-481ebb69e110" providerId="ADAL" clId="{DBC86B54-C11B-40E8-B847-A22C1C1158D6}" dt="2023-02-21T16:26:21.264" v="67" actId="26606"/>
          <ac:spMkLst>
            <pc:docMk/>
            <pc:sldMk cId="1481350331" sldId="260"/>
            <ac:spMk id="19" creationId="{6DA65B90-7B06-4499-91BA-CDDD36132481}"/>
          </ac:spMkLst>
        </pc:spChg>
        <pc:spChg chg="del">
          <ac:chgData name="WAHF11_2019_Janko.Freigeber" userId="ba48987e-b2be-4759-beb3-481ebb69e110" providerId="ADAL" clId="{DBC86B54-C11B-40E8-B847-A22C1C1158D6}" dt="2023-02-21T16:25:38.863" v="62"/>
          <ac:spMkLst>
            <pc:docMk/>
            <pc:sldMk cId="1481350331" sldId="260"/>
            <ac:spMk id="20" creationId="{9502469D-C562-48E3-ABA2-3CFA55C52684}"/>
          </ac:spMkLst>
        </pc:spChg>
        <pc:spChg chg="add">
          <ac:chgData name="WAHF11_2019_Janko.Freigeber" userId="ba48987e-b2be-4759-beb3-481ebb69e110" providerId="ADAL" clId="{DBC86B54-C11B-40E8-B847-A22C1C1158D6}" dt="2023-02-21T16:26:21.264" v="67" actId="26606"/>
          <ac:spMkLst>
            <pc:docMk/>
            <pc:sldMk cId="1481350331" sldId="260"/>
            <ac:spMk id="21" creationId="{9502469D-C562-48E3-ABA2-3CFA55C52684}"/>
          </ac:spMkLst>
        </pc:spChg>
        <pc:spChg chg="add mod">
          <ac:chgData name="WAHF11_2019_Janko.Freigeber" userId="ba48987e-b2be-4759-beb3-481ebb69e110" providerId="ADAL" clId="{DBC86B54-C11B-40E8-B847-A22C1C1158D6}" dt="2023-02-21T16:29:22.796" v="127" actId="1076"/>
          <ac:spMkLst>
            <pc:docMk/>
            <pc:sldMk cId="1481350331" sldId="260"/>
            <ac:spMk id="30" creationId="{475997CB-3451-E819-2839-0419E257884C}"/>
          </ac:spMkLst>
        </pc:spChg>
        <pc:graphicFrameChg chg="del">
          <ac:chgData name="WAHF11_2019_Janko.Freigeber" userId="ba48987e-b2be-4759-beb3-481ebb69e110" providerId="ADAL" clId="{DBC86B54-C11B-40E8-B847-A22C1C1158D6}" dt="2023-02-21T16:26:07.585" v="65" actId="478"/>
          <ac:graphicFrameMkLst>
            <pc:docMk/>
            <pc:sldMk cId="1481350331" sldId="260"/>
            <ac:graphicFrameMk id="5" creationId="{B2134E7C-2556-460A-08D3-EE3798BC5BB0}"/>
          </ac:graphicFrameMkLst>
        </pc:graphicFrameChg>
        <pc:graphicFrameChg chg="add mod modGraphic">
          <ac:chgData name="WAHF11_2019_Janko.Freigeber" userId="ba48987e-b2be-4759-beb3-481ebb69e110" providerId="ADAL" clId="{DBC86B54-C11B-40E8-B847-A22C1C1158D6}" dt="2023-02-21T16:26:21.264" v="67" actId="26606"/>
          <ac:graphicFrameMkLst>
            <pc:docMk/>
            <pc:sldMk cId="1481350331" sldId="260"/>
            <ac:graphicFrameMk id="6" creationId="{965B8CF3-766F-9E41-E5EE-11C82F07200B}"/>
          </ac:graphicFrameMkLst>
        </pc:graphicFrameChg>
        <pc:cxnChg chg="del">
          <ac:chgData name="WAHF11_2019_Janko.Freigeber" userId="ba48987e-b2be-4759-beb3-481ebb69e110" providerId="ADAL" clId="{DBC86B54-C11B-40E8-B847-A22C1C1158D6}" dt="2023-02-21T16:25:38.863" v="62"/>
          <ac:cxnSpMkLst>
            <pc:docMk/>
            <pc:sldMk cId="1481350331" sldId="260"/>
            <ac:cxnSpMk id="12" creationId="{4C793C08-EF4C-422B-A728-6C717C47DF6F}"/>
          </ac:cxnSpMkLst>
        </pc:cxnChg>
        <pc:cxnChg chg="add">
          <ac:chgData name="WAHF11_2019_Janko.Freigeber" userId="ba48987e-b2be-4759-beb3-481ebb69e110" providerId="ADAL" clId="{DBC86B54-C11B-40E8-B847-A22C1C1158D6}" dt="2023-02-21T16:26:21.264" v="67" actId="26606"/>
          <ac:cxnSpMkLst>
            <pc:docMk/>
            <pc:sldMk cId="1481350331" sldId="260"/>
            <ac:cxnSpMk id="13" creationId="{4C793C08-EF4C-422B-A728-6C717C47DF6F}"/>
          </ac:cxnSpMkLst>
        </pc:cxnChg>
        <pc:cxnChg chg="del">
          <ac:chgData name="WAHF11_2019_Janko.Freigeber" userId="ba48987e-b2be-4759-beb3-481ebb69e110" providerId="ADAL" clId="{DBC86B54-C11B-40E8-B847-A22C1C1158D6}" dt="2023-02-21T16:25:38.863" v="62"/>
          <ac:cxnSpMkLst>
            <pc:docMk/>
            <pc:sldMk cId="1481350331" sldId="260"/>
            <ac:cxnSpMk id="14" creationId="{FE825BC6-56A8-46DE-8037-A9A577624B0D}"/>
          </ac:cxnSpMkLst>
        </pc:cxnChg>
        <pc:cxnChg chg="add">
          <ac:chgData name="WAHF11_2019_Janko.Freigeber" userId="ba48987e-b2be-4759-beb3-481ebb69e110" providerId="ADAL" clId="{DBC86B54-C11B-40E8-B847-A22C1C1158D6}" dt="2023-02-21T16:26:21.264" v="67" actId="26606"/>
          <ac:cxnSpMkLst>
            <pc:docMk/>
            <pc:sldMk cId="1481350331" sldId="260"/>
            <ac:cxnSpMk id="15" creationId="{FE825BC6-56A8-46DE-8037-A9A577624B0D}"/>
          </ac:cxnSpMkLst>
        </pc:cxnChg>
        <pc:cxnChg chg="del">
          <ac:chgData name="WAHF11_2019_Janko.Freigeber" userId="ba48987e-b2be-4759-beb3-481ebb69e110" providerId="ADAL" clId="{DBC86B54-C11B-40E8-B847-A22C1C1158D6}" dt="2023-02-21T16:25:38.863" v="62"/>
          <ac:cxnSpMkLst>
            <pc:docMk/>
            <pc:sldMk cId="1481350331" sldId="260"/>
            <ac:cxnSpMk id="16" creationId="{9EED8031-DD67-43C6-94A0-646636C95560}"/>
          </ac:cxnSpMkLst>
        </pc:cxnChg>
        <pc:cxnChg chg="add">
          <ac:chgData name="WAHF11_2019_Janko.Freigeber" userId="ba48987e-b2be-4759-beb3-481ebb69e110" providerId="ADAL" clId="{DBC86B54-C11B-40E8-B847-A22C1C1158D6}" dt="2023-02-21T16:26:21.264" v="67" actId="26606"/>
          <ac:cxnSpMkLst>
            <pc:docMk/>
            <pc:sldMk cId="1481350331" sldId="260"/>
            <ac:cxnSpMk id="17" creationId="{9EED8031-DD67-43C6-94A0-646636C95560}"/>
          </ac:cxnSpMkLst>
        </pc:cxnChg>
        <pc:cxnChg chg="del">
          <ac:chgData name="WAHF11_2019_Janko.Freigeber" userId="ba48987e-b2be-4759-beb3-481ebb69e110" providerId="ADAL" clId="{DBC86B54-C11B-40E8-B847-A22C1C1158D6}" dt="2023-02-21T16:25:38.863" v="62"/>
          <ac:cxnSpMkLst>
            <pc:docMk/>
            <pc:sldMk cId="1481350331" sldId="260"/>
            <ac:cxnSpMk id="22" creationId="{4D594499-F983-4364-8ABC-5BCDC2E906BF}"/>
          </ac:cxnSpMkLst>
        </pc:cxnChg>
        <pc:cxnChg chg="add">
          <ac:chgData name="WAHF11_2019_Janko.Freigeber" userId="ba48987e-b2be-4759-beb3-481ebb69e110" providerId="ADAL" clId="{DBC86B54-C11B-40E8-B847-A22C1C1158D6}" dt="2023-02-21T16:26:21.264" v="67" actId="26606"/>
          <ac:cxnSpMkLst>
            <pc:docMk/>
            <pc:sldMk cId="1481350331" sldId="260"/>
            <ac:cxnSpMk id="23" creationId="{4D594499-F983-4364-8ABC-5BCDC2E906BF}"/>
          </ac:cxnSpMkLst>
        </pc:cxnChg>
        <pc:cxnChg chg="del">
          <ac:chgData name="WAHF11_2019_Janko.Freigeber" userId="ba48987e-b2be-4759-beb3-481ebb69e110" providerId="ADAL" clId="{DBC86B54-C11B-40E8-B847-A22C1C1158D6}" dt="2023-02-21T16:25:38.863" v="62"/>
          <ac:cxnSpMkLst>
            <pc:docMk/>
            <pc:sldMk cId="1481350331" sldId="260"/>
            <ac:cxnSpMk id="24" creationId="{6D4C177C-581F-4CC8-A686-0B6D25DC6A70}"/>
          </ac:cxnSpMkLst>
        </pc:cxnChg>
        <pc:cxnChg chg="add">
          <ac:chgData name="WAHF11_2019_Janko.Freigeber" userId="ba48987e-b2be-4759-beb3-481ebb69e110" providerId="ADAL" clId="{DBC86B54-C11B-40E8-B847-A22C1C1158D6}" dt="2023-02-21T16:26:21.264" v="67" actId="26606"/>
          <ac:cxnSpMkLst>
            <pc:docMk/>
            <pc:sldMk cId="1481350331" sldId="260"/>
            <ac:cxnSpMk id="25" creationId="{6D4C177C-581F-4CC8-A686-0B6D25DC6A70}"/>
          </ac:cxnSpMkLst>
        </pc:cxnChg>
        <pc:cxnChg chg="del">
          <ac:chgData name="WAHF11_2019_Janko.Freigeber" userId="ba48987e-b2be-4759-beb3-481ebb69e110" providerId="ADAL" clId="{DBC86B54-C11B-40E8-B847-A22C1C1158D6}" dt="2023-02-21T16:25:38.863" v="62"/>
          <ac:cxnSpMkLst>
            <pc:docMk/>
            <pc:sldMk cId="1481350331" sldId="260"/>
            <ac:cxnSpMk id="26" creationId="{BBDB03F3-936C-4FC9-8A4E-9ADA66A9809A}"/>
          </ac:cxnSpMkLst>
        </pc:cxnChg>
        <pc:cxnChg chg="add">
          <ac:chgData name="WAHF11_2019_Janko.Freigeber" userId="ba48987e-b2be-4759-beb3-481ebb69e110" providerId="ADAL" clId="{DBC86B54-C11B-40E8-B847-A22C1C1158D6}" dt="2023-02-21T16:26:21.264" v="67" actId="26606"/>
          <ac:cxnSpMkLst>
            <pc:docMk/>
            <pc:sldMk cId="1481350331" sldId="260"/>
            <ac:cxnSpMk id="27" creationId="{BBDB03F3-936C-4FC9-8A4E-9ADA66A9809A}"/>
          </ac:cxnSpMkLst>
        </pc:cxnChg>
        <pc:cxnChg chg="del">
          <ac:chgData name="WAHF11_2019_Janko.Freigeber" userId="ba48987e-b2be-4759-beb3-481ebb69e110" providerId="ADAL" clId="{DBC86B54-C11B-40E8-B847-A22C1C1158D6}" dt="2023-02-21T16:25:38.863" v="62"/>
          <ac:cxnSpMkLst>
            <pc:docMk/>
            <pc:sldMk cId="1481350331" sldId="260"/>
            <ac:cxnSpMk id="28" creationId="{22FCAA1B-E660-4FFE-8F82-F41F369BDB19}"/>
          </ac:cxnSpMkLst>
        </pc:cxnChg>
        <pc:cxnChg chg="add">
          <ac:chgData name="WAHF11_2019_Janko.Freigeber" userId="ba48987e-b2be-4759-beb3-481ebb69e110" providerId="ADAL" clId="{DBC86B54-C11B-40E8-B847-A22C1C1158D6}" dt="2023-02-21T16:26:21.264" v="67" actId="26606"/>
          <ac:cxnSpMkLst>
            <pc:docMk/>
            <pc:sldMk cId="1481350331" sldId="260"/>
            <ac:cxnSpMk id="29" creationId="{22FCAA1B-E660-4FFE-8F82-F41F369BDB19}"/>
          </ac:cxnSpMkLst>
        </pc:cxnChg>
      </pc:sldChg>
      <pc:sldChg chg="addSp delSp add del setBg delDesignElem">
        <pc:chgData name="WAHF11_2019_Janko.Freigeber" userId="ba48987e-b2be-4759-beb3-481ebb69e110" providerId="ADAL" clId="{DBC86B54-C11B-40E8-B847-A22C1C1158D6}" dt="2023-02-21T16:24:28.417" v="49"/>
        <pc:sldMkLst>
          <pc:docMk/>
          <pc:sldMk cId="1786582450" sldId="260"/>
        </pc:sldMkLst>
        <pc:spChg chg="add del">
          <ac:chgData name="WAHF11_2019_Janko.Freigeber" userId="ba48987e-b2be-4759-beb3-481ebb69e110" providerId="ADAL" clId="{DBC86B54-C11B-40E8-B847-A22C1C1158D6}" dt="2023-02-21T16:24:28.417" v="49"/>
          <ac:spMkLst>
            <pc:docMk/>
            <pc:sldMk cId="1786582450" sldId="260"/>
            <ac:spMk id="10" creationId="{F194AEDE-F25F-43E6-A2C4-7FFF41074990}"/>
          </ac:spMkLst>
        </pc:spChg>
        <pc:spChg chg="add del">
          <ac:chgData name="WAHF11_2019_Janko.Freigeber" userId="ba48987e-b2be-4759-beb3-481ebb69e110" providerId="ADAL" clId="{DBC86B54-C11B-40E8-B847-A22C1C1158D6}" dt="2023-02-21T16:24:28.417" v="49"/>
          <ac:spMkLst>
            <pc:docMk/>
            <pc:sldMk cId="1786582450" sldId="260"/>
            <ac:spMk id="18" creationId="{6DA65B90-7B06-4499-91BA-CDDD36132481}"/>
          </ac:spMkLst>
        </pc:spChg>
        <pc:spChg chg="add del">
          <ac:chgData name="WAHF11_2019_Janko.Freigeber" userId="ba48987e-b2be-4759-beb3-481ebb69e110" providerId="ADAL" clId="{DBC86B54-C11B-40E8-B847-A22C1C1158D6}" dt="2023-02-21T16:24:28.417" v="49"/>
          <ac:spMkLst>
            <pc:docMk/>
            <pc:sldMk cId="1786582450" sldId="260"/>
            <ac:spMk id="20" creationId="{9502469D-C562-48E3-ABA2-3CFA55C52684}"/>
          </ac:spMkLst>
        </pc:spChg>
        <pc:cxnChg chg="add del">
          <ac:chgData name="WAHF11_2019_Janko.Freigeber" userId="ba48987e-b2be-4759-beb3-481ebb69e110" providerId="ADAL" clId="{DBC86B54-C11B-40E8-B847-A22C1C1158D6}" dt="2023-02-21T16:24:28.417" v="49"/>
          <ac:cxnSpMkLst>
            <pc:docMk/>
            <pc:sldMk cId="1786582450" sldId="260"/>
            <ac:cxnSpMk id="12" creationId="{4C793C08-EF4C-422B-A728-6C717C47DF6F}"/>
          </ac:cxnSpMkLst>
        </pc:cxnChg>
        <pc:cxnChg chg="add del">
          <ac:chgData name="WAHF11_2019_Janko.Freigeber" userId="ba48987e-b2be-4759-beb3-481ebb69e110" providerId="ADAL" clId="{DBC86B54-C11B-40E8-B847-A22C1C1158D6}" dt="2023-02-21T16:24:28.417" v="49"/>
          <ac:cxnSpMkLst>
            <pc:docMk/>
            <pc:sldMk cId="1786582450" sldId="260"/>
            <ac:cxnSpMk id="14" creationId="{FE825BC6-56A8-46DE-8037-A9A577624B0D}"/>
          </ac:cxnSpMkLst>
        </pc:cxnChg>
        <pc:cxnChg chg="add del">
          <ac:chgData name="WAHF11_2019_Janko.Freigeber" userId="ba48987e-b2be-4759-beb3-481ebb69e110" providerId="ADAL" clId="{DBC86B54-C11B-40E8-B847-A22C1C1158D6}" dt="2023-02-21T16:24:28.417" v="49"/>
          <ac:cxnSpMkLst>
            <pc:docMk/>
            <pc:sldMk cId="1786582450" sldId="260"/>
            <ac:cxnSpMk id="16" creationId="{9EED8031-DD67-43C6-94A0-646636C95560}"/>
          </ac:cxnSpMkLst>
        </pc:cxnChg>
        <pc:cxnChg chg="add del">
          <ac:chgData name="WAHF11_2019_Janko.Freigeber" userId="ba48987e-b2be-4759-beb3-481ebb69e110" providerId="ADAL" clId="{DBC86B54-C11B-40E8-B847-A22C1C1158D6}" dt="2023-02-21T16:24:28.417" v="49"/>
          <ac:cxnSpMkLst>
            <pc:docMk/>
            <pc:sldMk cId="1786582450" sldId="260"/>
            <ac:cxnSpMk id="22" creationId="{4D594499-F983-4364-8ABC-5BCDC2E906BF}"/>
          </ac:cxnSpMkLst>
        </pc:cxnChg>
        <pc:cxnChg chg="add del">
          <ac:chgData name="WAHF11_2019_Janko.Freigeber" userId="ba48987e-b2be-4759-beb3-481ebb69e110" providerId="ADAL" clId="{DBC86B54-C11B-40E8-B847-A22C1C1158D6}" dt="2023-02-21T16:24:28.417" v="49"/>
          <ac:cxnSpMkLst>
            <pc:docMk/>
            <pc:sldMk cId="1786582450" sldId="260"/>
            <ac:cxnSpMk id="24" creationId="{6D4C177C-581F-4CC8-A686-0B6D25DC6A70}"/>
          </ac:cxnSpMkLst>
        </pc:cxnChg>
        <pc:cxnChg chg="add del">
          <ac:chgData name="WAHF11_2019_Janko.Freigeber" userId="ba48987e-b2be-4759-beb3-481ebb69e110" providerId="ADAL" clId="{DBC86B54-C11B-40E8-B847-A22C1C1158D6}" dt="2023-02-21T16:24:28.417" v="49"/>
          <ac:cxnSpMkLst>
            <pc:docMk/>
            <pc:sldMk cId="1786582450" sldId="260"/>
            <ac:cxnSpMk id="26" creationId="{BBDB03F3-936C-4FC9-8A4E-9ADA66A9809A}"/>
          </ac:cxnSpMkLst>
        </pc:cxnChg>
        <pc:cxnChg chg="add del">
          <ac:chgData name="WAHF11_2019_Janko.Freigeber" userId="ba48987e-b2be-4759-beb3-481ebb69e110" providerId="ADAL" clId="{DBC86B54-C11B-40E8-B847-A22C1C1158D6}" dt="2023-02-21T16:24:28.417" v="49"/>
          <ac:cxnSpMkLst>
            <pc:docMk/>
            <pc:sldMk cId="1786582450" sldId="260"/>
            <ac:cxnSpMk id="28" creationId="{22FCAA1B-E660-4FFE-8F82-F41F369BDB19}"/>
          </ac:cxnSpMkLst>
        </pc:cxnChg>
      </pc:sldChg>
      <pc:sldChg chg="addSp delSp modSp add mod setBg delDesignElem">
        <pc:chgData name="WAHF11_2019_Janko.Freigeber" userId="ba48987e-b2be-4759-beb3-481ebb69e110" providerId="ADAL" clId="{DBC86B54-C11B-40E8-B847-A22C1C1158D6}" dt="2023-02-21T17:36:27.169" v="933" actId="1076"/>
        <pc:sldMkLst>
          <pc:docMk/>
          <pc:sldMk cId="2189181618" sldId="261"/>
        </pc:sldMkLst>
        <pc:spChg chg="mod">
          <ac:chgData name="WAHF11_2019_Janko.Freigeber" userId="ba48987e-b2be-4759-beb3-481ebb69e110" providerId="ADAL" clId="{DBC86B54-C11B-40E8-B847-A22C1C1158D6}" dt="2023-02-21T17:05:36.520" v="702" actId="255"/>
          <ac:spMkLst>
            <pc:docMk/>
            <pc:sldMk cId="2189181618" sldId="261"/>
            <ac:spMk id="2" creationId="{0D95B0E4-A817-0316-0028-F1DCE92C19B9}"/>
          </ac:spMkLst>
        </pc:spChg>
        <pc:spChg chg="add del mod">
          <ac:chgData name="WAHF11_2019_Janko.Freigeber" userId="ba48987e-b2be-4759-beb3-481ebb69e110" providerId="ADAL" clId="{DBC86B54-C11B-40E8-B847-A22C1C1158D6}" dt="2023-02-21T16:34:06.745" v="140"/>
          <ac:spMkLst>
            <pc:docMk/>
            <pc:sldMk cId="2189181618" sldId="261"/>
            <ac:spMk id="4" creationId="{495C220B-6C39-887C-6097-AA9908C121E4}"/>
          </ac:spMkLst>
        </pc:spChg>
        <pc:spChg chg="del">
          <ac:chgData name="WAHF11_2019_Janko.Freigeber" userId="ba48987e-b2be-4759-beb3-481ebb69e110" providerId="ADAL" clId="{DBC86B54-C11B-40E8-B847-A22C1C1158D6}" dt="2023-02-21T16:34:44.262" v="150" actId="478"/>
          <ac:spMkLst>
            <pc:docMk/>
            <pc:sldMk cId="2189181618" sldId="261"/>
            <ac:spMk id="7" creationId="{F5FA47A1-F110-C0EC-17D0-CC247FCE9B96}"/>
          </ac:spMkLst>
        </pc:spChg>
        <pc:spChg chg="del">
          <ac:chgData name="WAHF11_2019_Janko.Freigeber" userId="ba48987e-b2be-4759-beb3-481ebb69e110" providerId="ADAL" clId="{DBC86B54-C11B-40E8-B847-A22C1C1158D6}" dt="2023-02-21T16:34:44.708" v="151" actId="478"/>
          <ac:spMkLst>
            <pc:docMk/>
            <pc:sldMk cId="2189181618" sldId="261"/>
            <ac:spMk id="8" creationId="{1D36C58C-13F4-3162-1480-84BECB3DAA7F}"/>
          </ac:spMkLst>
        </pc:spChg>
        <pc:spChg chg="del">
          <ac:chgData name="WAHF11_2019_Janko.Freigeber" userId="ba48987e-b2be-4759-beb3-481ebb69e110" providerId="ADAL" clId="{DBC86B54-C11B-40E8-B847-A22C1C1158D6}" dt="2023-02-21T16:34:33.324" v="148" actId="478"/>
          <ac:spMkLst>
            <pc:docMk/>
            <pc:sldMk cId="2189181618" sldId="261"/>
            <ac:spMk id="9" creationId="{396CC96B-4682-18E9-8FEA-581213715F35}"/>
          </ac:spMkLst>
        </pc:spChg>
        <pc:spChg chg="del">
          <ac:chgData name="WAHF11_2019_Janko.Freigeber" userId="ba48987e-b2be-4759-beb3-481ebb69e110" providerId="ADAL" clId="{DBC86B54-C11B-40E8-B847-A22C1C1158D6}" dt="2023-02-21T16:29:36.403" v="130"/>
          <ac:spMkLst>
            <pc:docMk/>
            <pc:sldMk cId="2189181618" sldId="261"/>
            <ac:spMk id="11" creationId="{F194AEDE-F25F-43E6-A2C4-7FFF41074990}"/>
          </ac:spMkLst>
        </pc:spChg>
        <pc:spChg chg="add del mod ord">
          <ac:chgData name="WAHF11_2019_Janko.Freigeber" userId="ba48987e-b2be-4759-beb3-481ebb69e110" providerId="ADAL" clId="{DBC86B54-C11B-40E8-B847-A22C1C1158D6}" dt="2023-02-21T16:34:47.102" v="152"/>
          <ac:spMkLst>
            <pc:docMk/>
            <pc:sldMk cId="2189181618" sldId="261"/>
            <ac:spMk id="12" creationId="{B1296AAB-BA85-7F02-2F5B-458C081225DD}"/>
          </ac:spMkLst>
        </pc:spChg>
        <pc:spChg chg="add del mod">
          <ac:chgData name="WAHF11_2019_Janko.Freigeber" userId="ba48987e-b2be-4759-beb3-481ebb69e110" providerId="ADAL" clId="{DBC86B54-C11B-40E8-B847-A22C1C1158D6}" dt="2023-02-21T16:35:22.063" v="155"/>
          <ac:spMkLst>
            <pc:docMk/>
            <pc:sldMk cId="2189181618" sldId="261"/>
            <ac:spMk id="18" creationId="{DD1BCA15-47A8-8874-0B30-2894C68AD827}"/>
          </ac:spMkLst>
        </pc:spChg>
        <pc:spChg chg="del">
          <ac:chgData name="WAHF11_2019_Janko.Freigeber" userId="ba48987e-b2be-4759-beb3-481ebb69e110" providerId="ADAL" clId="{DBC86B54-C11B-40E8-B847-A22C1C1158D6}" dt="2023-02-21T16:29:36.403" v="130"/>
          <ac:spMkLst>
            <pc:docMk/>
            <pc:sldMk cId="2189181618" sldId="261"/>
            <ac:spMk id="19" creationId="{6DA65B90-7B06-4499-91BA-CDDD36132481}"/>
          </ac:spMkLst>
        </pc:spChg>
        <pc:spChg chg="del">
          <ac:chgData name="WAHF11_2019_Janko.Freigeber" userId="ba48987e-b2be-4759-beb3-481ebb69e110" providerId="ADAL" clId="{DBC86B54-C11B-40E8-B847-A22C1C1158D6}" dt="2023-02-21T16:29:36.403" v="130"/>
          <ac:spMkLst>
            <pc:docMk/>
            <pc:sldMk cId="2189181618" sldId="261"/>
            <ac:spMk id="21" creationId="{9502469D-C562-48E3-ABA2-3CFA55C52684}"/>
          </ac:spMkLst>
        </pc:spChg>
        <pc:spChg chg="add">
          <ac:chgData name="WAHF11_2019_Janko.Freigeber" userId="ba48987e-b2be-4759-beb3-481ebb69e110" providerId="ADAL" clId="{DBC86B54-C11B-40E8-B847-A22C1C1158D6}" dt="2023-02-21T16:35:27.777" v="156" actId="26606"/>
          <ac:spMkLst>
            <pc:docMk/>
            <pc:sldMk cId="2189181618" sldId="261"/>
            <ac:spMk id="22" creationId="{B937640E-EF7A-4A6C-A950-D12B7D5C923E}"/>
          </ac:spMkLst>
        </pc:spChg>
        <pc:spChg chg="add">
          <ac:chgData name="WAHF11_2019_Janko.Freigeber" userId="ba48987e-b2be-4759-beb3-481ebb69e110" providerId="ADAL" clId="{DBC86B54-C11B-40E8-B847-A22C1C1158D6}" dt="2023-02-21T16:35:27.777" v="156" actId="26606"/>
          <ac:spMkLst>
            <pc:docMk/>
            <pc:sldMk cId="2189181618" sldId="261"/>
            <ac:spMk id="24" creationId="{8B3D301E-EEB6-4474-BFB1-FCD7A1F30371}"/>
          </ac:spMkLst>
        </pc:spChg>
        <pc:spChg chg="add mod">
          <ac:chgData name="WAHF11_2019_Janko.Freigeber" userId="ba48987e-b2be-4759-beb3-481ebb69e110" providerId="ADAL" clId="{DBC86B54-C11B-40E8-B847-A22C1C1158D6}" dt="2023-02-21T16:36:03.370" v="159" actId="14100"/>
          <ac:spMkLst>
            <pc:docMk/>
            <pc:sldMk cId="2189181618" sldId="261"/>
            <ac:spMk id="28" creationId="{2B0F42B0-75A6-A05B-D0C7-A3E944BE6488}"/>
          </ac:spMkLst>
        </pc:spChg>
        <pc:spChg chg="del mod">
          <ac:chgData name="WAHF11_2019_Janko.Freigeber" userId="ba48987e-b2be-4759-beb3-481ebb69e110" providerId="ADAL" clId="{DBC86B54-C11B-40E8-B847-A22C1C1158D6}" dt="2023-02-21T16:34:31.918" v="147" actId="478"/>
          <ac:spMkLst>
            <pc:docMk/>
            <pc:sldMk cId="2189181618" sldId="261"/>
            <ac:spMk id="30" creationId="{475997CB-3451-E819-2839-0419E257884C}"/>
          </ac:spMkLst>
        </pc:spChg>
        <pc:spChg chg="add mod">
          <ac:chgData name="WAHF11_2019_Janko.Freigeber" userId="ba48987e-b2be-4759-beb3-481ebb69e110" providerId="ADAL" clId="{DBC86B54-C11B-40E8-B847-A22C1C1158D6}" dt="2023-02-21T16:36:29.458" v="175" actId="122"/>
          <ac:spMkLst>
            <pc:docMk/>
            <pc:sldMk cId="2189181618" sldId="261"/>
            <ac:spMk id="32" creationId="{ABF68FAD-F552-850C-2D82-E6D73894457B}"/>
          </ac:spMkLst>
        </pc:spChg>
        <pc:spChg chg="add mod">
          <ac:chgData name="WAHF11_2019_Janko.Freigeber" userId="ba48987e-b2be-4759-beb3-481ebb69e110" providerId="ADAL" clId="{DBC86B54-C11B-40E8-B847-A22C1C1158D6}" dt="2023-02-21T17:36:27.169" v="933" actId="1076"/>
          <ac:spMkLst>
            <pc:docMk/>
            <pc:sldMk cId="2189181618" sldId="261"/>
            <ac:spMk id="34" creationId="{E0D784FB-F36C-78CB-A876-8CAF76920F6A}"/>
          </ac:spMkLst>
        </pc:spChg>
        <pc:graphicFrameChg chg="add del mod">
          <ac:chgData name="WAHF11_2019_Janko.Freigeber" userId="ba48987e-b2be-4759-beb3-481ebb69e110" providerId="ADAL" clId="{DBC86B54-C11B-40E8-B847-A22C1C1158D6}" dt="2023-02-21T16:34:23.865" v="145" actId="478"/>
          <ac:graphicFrameMkLst>
            <pc:docMk/>
            <pc:sldMk cId="2189181618" sldId="261"/>
            <ac:graphicFrameMk id="5" creationId="{604F47F3-D83C-88B0-547C-0C8601F9DCC0}"/>
          </ac:graphicFrameMkLst>
        </pc:graphicFrameChg>
        <pc:graphicFrameChg chg="del mod modGraphic">
          <ac:chgData name="WAHF11_2019_Janko.Freigeber" userId="ba48987e-b2be-4759-beb3-481ebb69e110" providerId="ADAL" clId="{DBC86B54-C11B-40E8-B847-A22C1C1158D6}" dt="2023-02-21T16:34:03.816" v="139" actId="478"/>
          <ac:graphicFrameMkLst>
            <pc:docMk/>
            <pc:sldMk cId="2189181618" sldId="261"/>
            <ac:graphicFrameMk id="6" creationId="{965B8CF3-766F-9E41-E5EE-11C82F07200B}"/>
          </ac:graphicFrameMkLst>
        </pc:graphicFrameChg>
        <pc:graphicFrameChg chg="add del mod">
          <ac:chgData name="WAHF11_2019_Janko.Freigeber" userId="ba48987e-b2be-4759-beb3-481ebb69e110" providerId="ADAL" clId="{DBC86B54-C11B-40E8-B847-A22C1C1158D6}" dt="2023-02-21T16:35:14.888" v="154" actId="478"/>
          <ac:graphicFrameMkLst>
            <pc:docMk/>
            <pc:sldMk cId="2189181618" sldId="261"/>
            <ac:graphicFrameMk id="14" creationId="{43F15245-8DC3-D7CA-C1E1-B7EDEF50D89D}"/>
          </ac:graphicFrameMkLst>
        </pc:graphicFrameChg>
        <pc:graphicFrameChg chg="add mod modGraphic">
          <ac:chgData name="WAHF11_2019_Janko.Freigeber" userId="ba48987e-b2be-4759-beb3-481ebb69e110" providerId="ADAL" clId="{DBC86B54-C11B-40E8-B847-A22C1C1158D6}" dt="2023-02-21T16:37:39.675" v="181" actId="20577"/>
          <ac:graphicFrameMkLst>
            <pc:docMk/>
            <pc:sldMk cId="2189181618" sldId="261"/>
            <ac:graphicFrameMk id="20" creationId="{916F6998-C4B6-6996-2E93-B1861DD5065A}"/>
          </ac:graphicFrameMkLst>
        </pc:graphicFrameChg>
        <pc:cxnChg chg="del">
          <ac:chgData name="WAHF11_2019_Janko.Freigeber" userId="ba48987e-b2be-4759-beb3-481ebb69e110" providerId="ADAL" clId="{DBC86B54-C11B-40E8-B847-A22C1C1158D6}" dt="2023-02-21T16:29:36.403" v="130"/>
          <ac:cxnSpMkLst>
            <pc:docMk/>
            <pc:sldMk cId="2189181618" sldId="261"/>
            <ac:cxnSpMk id="13" creationId="{4C793C08-EF4C-422B-A728-6C717C47DF6F}"/>
          </ac:cxnSpMkLst>
        </pc:cxnChg>
        <pc:cxnChg chg="del">
          <ac:chgData name="WAHF11_2019_Janko.Freigeber" userId="ba48987e-b2be-4759-beb3-481ebb69e110" providerId="ADAL" clId="{DBC86B54-C11B-40E8-B847-A22C1C1158D6}" dt="2023-02-21T16:29:36.403" v="130"/>
          <ac:cxnSpMkLst>
            <pc:docMk/>
            <pc:sldMk cId="2189181618" sldId="261"/>
            <ac:cxnSpMk id="15" creationId="{FE825BC6-56A8-46DE-8037-A9A577624B0D}"/>
          </ac:cxnSpMkLst>
        </pc:cxnChg>
        <pc:cxnChg chg="del">
          <ac:chgData name="WAHF11_2019_Janko.Freigeber" userId="ba48987e-b2be-4759-beb3-481ebb69e110" providerId="ADAL" clId="{DBC86B54-C11B-40E8-B847-A22C1C1158D6}" dt="2023-02-21T16:29:36.403" v="130"/>
          <ac:cxnSpMkLst>
            <pc:docMk/>
            <pc:sldMk cId="2189181618" sldId="261"/>
            <ac:cxnSpMk id="17" creationId="{9EED8031-DD67-43C6-94A0-646636C95560}"/>
          </ac:cxnSpMkLst>
        </pc:cxnChg>
        <pc:cxnChg chg="del">
          <ac:chgData name="WAHF11_2019_Janko.Freigeber" userId="ba48987e-b2be-4759-beb3-481ebb69e110" providerId="ADAL" clId="{DBC86B54-C11B-40E8-B847-A22C1C1158D6}" dt="2023-02-21T16:29:36.403" v="130"/>
          <ac:cxnSpMkLst>
            <pc:docMk/>
            <pc:sldMk cId="2189181618" sldId="261"/>
            <ac:cxnSpMk id="23" creationId="{4D594499-F983-4364-8ABC-5BCDC2E906BF}"/>
          </ac:cxnSpMkLst>
        </pc:cxnChg>
        <pc:cxnChg chg="del">
          <ac:chgData name="WAHF11_2019_Janko.Freigeber" userId="ba48987e-b2be-4759-beb3-481ebb69e110" providerId="ADAL" clId="{DBC86B54-C11B-40E8-B847-A22C1C1158D6}" dt="2023-02-21T16:29:36.403" v="130"/>
          <ac:cxnSpMkLst>
            <pc:docMk/>
            <pc:sldMk cId="2189181618" sldId="261"/>
            <ac:cxnSpMk id="25" creationId="{6D4C177C-581F-4CC8-A686-0B6D25DC6A70}"/>
          </ac:cxnSpMkLst>
        </pc:cxnChg>
        <pc:cxnChg chg="add">
          <ac:chgData name="WAHF11_2019_Janko.Freigeber" userId="ba48987e-b2be-4759-beb3-481ebb69e110" providerId="ADAL" clId="{DBC86B54-C11B-40E8-B847-A22C1C1158D6}" dt="2023-02-21T16:35:27.777" v="156" actId="26606"/>
          <ac:cxnSpMkLst>
            <pc:docMk/>
            <pc:sldMk cId="2189181618" sldId="261"/>
            <ac:cxnSpMk id="26" creationId="{642E753A-9EC8-4017-973A-6477BEF0AD73}"/>
          </ac:cxnSpMkLst>
        </pc:cxnChg>
        <pc:cxnChg chg="del">
          <ac:chgData name="WAHF11_2019_Janko.Freigeber" userId="ba48987e-b2be-4759-beb3-481ebb69e110" providerId="ADAL" clId="{DBC86B54-C11B-40E8-B847-A22C1C1158D6}" dt="2023-02-21T16:29:36.403" v="130"/>
          <ac:cxnSpMkLst>
            <pc:docMk/>
            <pc:sldMk cId="2189181618" sldId="261"/>
            <ac:cxnSpMk id="27" creationId="{BBDB03F3-936C-4FC9-8A4E-9ADA66A9809A}"/>
          </ac:cxnSpMkLst>
        </pc:cxnChg>
        <pc:cxnChg chg="del">
          <ac:chgData name="WAHF11_2019_Janko.Freigeber" userId="ba48987e-b2be-4759-beb3-481ebb69e110" providerId="ADAL" clId="{DBC86B54-C11B-40E8-B847-A22C1C1158D6}" dt="2023-02-21T16:29:36.403" v="130"/>
          <ac:cxnSpMkLst>
            <pc:docMk/>
            <pc:sldMk cId="2189181618" sldId="261"/>
            <ac:cxnSpMk id="29" creationId="{22FCAA1B-E660-4FFE-8F82-F41F369BDB19}"/>
          </ac:cxnSpMkLst>
        </pc:cxnChg>
        <pc:cxnChg chg="add">
          <ac:chgData name="WAHF11_2019_Janko.Freigeber" userId="ba48987e-b2be-4759-beb3-481ebb69e110" providerId="ADAL" clId="{DBC86B54-C11B-40E8-B847-A22C1C1158D6}" dt="2023-02-21T16:35:27.777" v="156" actId="26606"/>
          <ac:cxnSpMkLst>
            <pc:docMk/>
            <pc:sldMk cId="2189181618" sldId="261"/>
            <ac:cxnSpMk id="31" creationId="{85F2753B-199B-4FF0-838F-41E8D058E953}"/>
          </ac:cxnSpMkLst>
        </pc:cxnChg>
        <pc:cxnChg chg="add">
          <ac:chgData name="WAHF11_2019_Janko.Freigeber" userId="ba48987e-b2be-4759-beb3-481ebb69e110" providerId="ADAL" clId="{DBC86B54-C11B-40E8-B847-A22C1C1158D6}" dt="2023-02-21T16:35:27.777" v="156" actId="26606"/>
          <ac:cxnSpMkLst>
            <pc:docMk/>
            <pc:sldMk cId="2189181618" sldId="261"/>
            <ac:cxnSpMk id="33" creationId="{B0BDEAB7-0E83-4F55-90F4-098569F5A573}"/>
          </ac:cxnSpMkLst>
        </pc:cxnChg>
      </pc:sldChg>
      <pc:sldChg chg="addSp delSp modSp new mod ord setBg">
        <pc:chgData name="WAHF11_2019_Janko.Freigeber" userId="ba48987e-b2be-4759-beb3-481ebb69e110" providerId="ADAL" clId="{DBC86B54-C11B-40E8-B847-A22C1C1158D6}" dt="2023-02-21T17:04:47.151" v="698"/>
        <pc:sldMkLst>
          <pc:docMk/>
          <pc:sldMk cId="903533497" sldId="262"/>
        </pc:sldMkLst>
        <pc:spChg chg="mod">
          <ac:chgData name="WAHF11_2019_Janko.Freigeber" userId="ba48987e-b2be-4759-beb3-481ebb69e110" providerId="ADAL" clId="{DBC86B54-C11B-40E8-B847-A22C1C1158D6}" dt="2023-02-21T16:52:13.213" v="336" actId="26606"/>
          <ac:spMkLst>
            <pc:docMk/>
            <pc:sldMk cId="903533497" sldId="262"/>
            <ac:spMk id="2" creationId="{455AF16F-EC4D-5364-E96A-7C232221C6C7}"/>
          </ac:spMkLst>
        </pc:spChg>
        <pc:spChg chg="del">
          <ac:chgData name="WAHF11_2019_Janko.Freigeber" userId="ba48987e-b2be-4759-beb3-481ebb69e110" providerId="ADAL" clId="{DBC86B54-C11B-40E8-B847-A22C1C1158D6}" dt="2023-02-21T16:51:46.802" v="331"/>
          <ac:spMkLst>
            <pc:docMk/>
            <pc:sldMk cId="903533497" sldId="262"/>
            <ac:spMk id="3" creationId="{1F9DB687-E836-7921-3382-3110AD7F8002}"/>
          </ac:spMkLst>
        </pc:spChg>
        <pc:spChg chg="add del">
          <ac:chgData name="WAHF11_2019_Janko.Freigeber" userId="ba48987e-b2be-4759-beb3-481ebb69e110" providerId="ADAL" clId="{DBC86B54-C11B-40E8-B847-A22C1C1158D6}" dt="2023-02-21T16:52:08.386" v="333" actId="26606"/>
          <ac:spMkLst>
            <pc:docMk/>
            <pc:sldMk cId="903533497" sldId="262"/>
            <ac:spMk id="9" creationId="{F194AEDE-F25F-43E6-A2C4-7FFF41074990}"/>
          </ac:spMkLst>
        </pc:spChg>
        <pc:spChg chg="add">
          <ac:chgData name="WAHF11_2019_Janko.Freigeber" userId="ba48987e-b2be-4759-beb3-481ebb69e110" providerId="ADAL" clId="{DBC86B54-C11B-40E8-B847-A22C1C1158D6}" dt="2023-02-21T16:52:13.213" v="336" actId="26606"/>
          <ac:spMkLst>
            <pc:docMk/>
            <pc:sldMk cId="903533497" sldId="262"/>
            <ac:spMk id="12" creationId="{B937640E-EF7A-4A6C-A950-D12B7D5C923E}"/>
          </ac:spMkLst>
        </pc:spChg>
        <pc:spChg chg="add del">
          <ac:chgData name="WAHF11_2019_Janko.Freigeber" userId="ba48987e-b2be-4759-beb3-481ebb69e110" providerId="ADAL" clId="{DBC86B54-C11B-40E8-B847-A22C1C1158D6}" dt="2023-02-21T16:52:08.386" v="333" actId="26606"/>
          <ac:spMkLst>
            <pc:docMk/>
            <pc:sldMk cId="903533497" sldId="262"/>
            <ac:spMk id="17" creationId="{6DA65B90-7B06-4499-91BA-CDDD36132481}"/>
          </ac:spMkLst>
        </pc:spChg>
        <pc:spChg chg="add">
          <ac:chgData name="WAHF11_2019_Janko.Freigeber" userId="ba48987e-b2be-4759-beb3-481ebb69e110" providerId="ADAL" clId="{DBC86B54-C11B-40E8-B847-A22C1C1158D6}" dt="2023-02-21T16:52:13.213" v="336" actId="26606"/>
          <ac:spMkLst>
            <pc:docMk/>
            <pc:sldMk cId="903533497" sldId="262"/>
            <ac:spMk id="18" creationId="{8B3D301E-EEB6-4474-BFB1-FCD7A1F30371}"/>
          </ac:spMkLst>
        </pc:spChg>
        <pc:spChg chg="add del">
          <ac:chgData name="WAHF11_2019_Janko.Freigeber" userId="ba48987e-b2be-4759-beb3-481ebb69e110" providerId="ADAL" clId="{DBC86B54-C11B-40E8-B847-A22C1C1158D6}" dt="2023-02-21T16:52:08.386" v="333" actId="26606"/>
          <ac:spMkLst>
            <pc:docMk/>
            <pc:sldMk cId="903533497" sldId="262"/>
            <ac:spMk id="19" creationId="{9502469D-C562-48E3-ABA2-3CFA55C52684}"/>
          </ac:spMkLst>
        </pc:spChg>
        <pc:spChg chg="add mod">
          <ac:chgData name="WAHF11_2019_Janko.Freigeber" userId="ba48987e-b2be-4759-beb3-481ebb69e110" providerId="ADAL" clId="{DBC86B54-C11B-40E8-B847-A22C1C1158D6}" dt="2023-02-21T17:03:02.706" v="671" actId="1076"/>
          <ac:spMkLst>
            <pc:docMk/>
            <pc:sldMk cId="903533497" sldId="262"/>
            <ac:spMk id="24" creationId="{DB94A550-9F8B-154D-680D-55B0E3D5F043}"/>
          </ac:spMkLst>
        </pc:spChg>
        <pc:spChg chg="add mod">
          <ac:chgData name="WAHF11_2019_Janko.Freigeber" userId="ba48987e-b2be-4759-beb3-481ebb69e110" providerId="ADAL" clId="{DBC86B54-C11B-40E8-B847-A22C1C1158D6}" dt="2023-02-21T17:03:24.449" v="685" actId="1076"/>
          <ac:spMkLst>
            <pc:docMk/>
            <pc:sldMk cId="903533497" sldId="262"/>
            <ac:spMk id="26" creationId="{A39A0C78-9E80-3DEF-8B22-390F07C562E4}"/>
          </ac:spMkLst>
        </pc:spChg>
        <pc:spChg chg="add mod">
          <ac:chgData name="WAHF11_2019_Janko.Freigeber" userId="ba48987e-b2be-4759-beb3-481ebb69e110" providerId="ADAL" clId="{DBC86B54-C11B-40E8-B847-A22C1C1158D6}" dt="2023-02-21T17:03:41.532" v="696" actId="1076"/>
          <ac:spMkLst>
            <pc:docMk/>
            <pc:sldMk cId="903533497" sldId="262"/>
            <ac:spMk id="28" creationId="{5467DA06-91FE-F3A8-1FBE-173BE595C510}"/>
          </ac:spMkLst>
        </pc:spChg>
        <pc:spChg chg="add del">
          <ac:chgData name="WAHF11_2019_Janko.Freigeber" userId="ba48987e-b2be-4759-beb3-481ebb69e110" providerId="ADAL" clId="{DBC86B54-C11B-40E8-B847-A22C1C1158D6}" dt="2023-02-21T16:52:13.206" v="335" actId="26606"/>
          <ac:spMkLst>
            <pc:docMk/>
            <pc:sldMk cId="903533497" sldId="262"/>
            <ac:spMk id="29" creationId="{B937640E-EF7A-4A6C-A950-D12B7D5C923E}"/>
          </ac:spMkLst>
        </pc:spChg>
        <pc:spChg chg="add del">
          <ac:chgData name="WAHF11_2019_Janko.Freigeber" userId="ba48987e-b2be-4759-beb3-481ebb69e110" providerId="ADAL" clId="{DBC86B54-C11B-40E8-B847-A22C1C1158D6}" dt="2023-02-21T16:52:13.206" v="335" actId="26606"/>
          <ac:spMkLst>
            <pc:docMk/>
            <pc:sldMk cId="903533497" sldId="262"/>
            <ac:spMk id="30" creationId="{8B3D301E-EEB6-4474-BFB1-FCD7A1F30371}"/>
          </ac:spMkLst>
        </pc:spChg>
        <pc:spChg chg="add mod">
          <ac:chgData name="WAHF11_2019_Janko.Freigeber" userId="ba48987e-b2be-4759-beb3-481ebb69e110" providerId="ADAL" clId="{DBC86B54-C11B-40E8-B847-A22C1C1158D6}" dt="2023-02-21T17:01:55.598" v="661" actId="20577"/>
          <ac:spMkLst>
            <pc:docMk/>
            <pc:sldMk cId="903533497" sldId="262"/>
            <ac:spMk id="35" creationId="{4CC9A33F-5111-35E5-9494-C972CCE7C521}"/>
          </ac:spMkLst>
        </pc:spChg>
        <pc:graphicFrameChg chg="add del mod modGraphic">
          <ac:chgData name="WAHF11_2019_Janko.Freigeber" userId="ba48987e-b2be-4759-beb3-481ebb69e110" providerId="ADAL" clId="{DBC86B54-C11B-40E8-B847-A22C1C1158D6}" dt="2023-02-21T16:52:13.213" v="336" actId="26606"/>
          <ac:graphicFrameMkLst>
            <pc:docMk/>
            <pc:sldMk cId="903533497" sldId="262"/>
            <ac:graphicFrameMk id="4" creationId="{A258D08E-7DDB-BF51-19B3-3F13744279D2}"/>
          </ac:graphicFrameMkLst>
        </pc:graphicFrameChg>
        <pc:graphicFrameChg chg="add mod modGraphic">
          <ac:chgData name="WAHF11_2019_Janko.Freigeber" userId="ba48987e-b2be-4759-beb3-481ebb69e110" providerId="ADAL" clId="{DBC86B54-C11B-40E8-B847-A22C1C1158D6}" dt="2023-02-21T16:55:23.240" v="375" actId="1076"/>
          <ac:graphicFrameMkLst>
            <pc:docMk/>
            <pc:sldMk cId="903533497" sldId="262"/>
            <ac:graphicFrameMk id="7" creationId="{A258D08E-7DDB-BF51-19B3-3F13744279D2}"/>
          </ac:graphicFrameMkLst>
        </pc:graphicFrameChg>
        <pc:picChg chg="add del mod">
          <ac:chgData name="WAHF11_2019_Janko.Freigeber" userId="ba48987e-b2be-4759-beb3-481ebb69e110" providerId="ADAL" clId="{DBC86B54-C11B-40E8-B847-A22C1C1158D6}" dt="2023-02-21T16:56:36.428" v="376" actId="478"/>
          <ac:picMkLst>
            <pc:docMk/>
            <pc:sldMk cId="903533497" sldId="262"/>
            <ac:picMk id="6" creationId="{36BC11C2-EAD0-8E23-89D1-99E9BD17E45D}"/>
          </ac:picMkLst>
        </pc:picChg>
        <pc:picChg chg="add mod">
          <ac:chgData name="WAHF11_2019_Janko.Freigeber" userId="ba48987e-b2be-4759-beb3-481ebb69e110" providerId="ADAL" clId="{DBC86B54-C11B-40E8-B847-A22C1C1158D6}" dt="2023-02-21T16:58:01.705" v="382" actId="1076"/>
          <ac:picMkLst>
            <pc:docMk/>
            <pc:sldMk cId="903533497" sldId="262"/>
            <ac:picMk id="10" creationId="{910AF797-B65C-D8AD-0390-8CDA1D9ECCF6}"/>
          </ac:picMkLst>
        </pc:picChg>
        <pc:cxnChg chg="add del">
          <ac:chgData name="WAHF11_2019_Janko.Freigeber" userId="ba48987e-b2be-4759-beb3-481ebb69e110" providerId="ADAL" clId="{DBC86B54-C11B-40E8-B847-A22C1C1158D6}" dt="2023-02-21T16:52:08.386" v="333" actId="26606"/>
          <ac:cxnSpMkLst>
            <pc:docMk/>
            <pc:sldMk cId="903533497" sldId="262"/>
            <ac:cxnSpMk id="11" creationId="{4C793C08-EF4C-422B-A728-6C717C47DF6F}"/>
          </ac:cxnSpMkLst>
        </pc:cxnChg>
        <pc:cxnChg chg="add del">
          <ac:chgData name="WAHF11_2019_Janko.Freigeber" userId="ba48987e-b2be-4759-beb3-481ebb69e110" providerId="ADAL" clId="{DBC86B54-C11B-40E8-B847-A22C1C1158D6}" dt="2023-02-21T16:52:08.386" v="333" actId="26606"/>
          <ac:cxnSpMkLst>
            <pc:docMk/>
            <pc:sldMk cId="903533497" sldId="262"/>
            <ac:cxnSpMk id="13" creationId="{FE825BC6-56A8-46DE-8037-A9A577624B0D}"/>
          </ac:cxnSpMkLst>
        </pc:cxnChg>
        <pc:cxnChg chg="add">
          <ac:chgData name="WAHF11_2019_Janko.Freigeber" userId="ba48987e-b2be-4759-beb3-481ebb69e110" providerId="ADAL" clId="{DBC86B54-C11B-40E8-B847-A22C1C1158D6}" dt="2023-02-21T16:52:13.213" v="336" actId="26606"/>
          <ac:cxnSpMkLst>
            <pc:docMk/>
            <pc:sldMk cId="903533497" sldId="262"/>
            <ac:cxnSpMk id="14" creationId="{85F2753B-199B-4FF0-838F-41E8D058E953}"/>
          </ac:cxnSpMkLst>
        </pc:cxnChg>
        <pc:cxnChg chg="add del">
          <ac:chgData name="WAHF11_2019_Janko.Freigeber" userId="ba48987e-b2be-4759-beb3-481ebb69e110" providerId="ADAL" clId="{DBC86B54-C11B-40E8-B847-A22C1C1158D6}" dt="2023-02-21T16:52:08.386" v="333" actId="26606"/>
          <ac:cxnSpMkLst>
            <pc:docMk/>
            <pc:sldMk cId="903533497" sldId="262"/>
            <ac:cxnSpMk id="15" creationId="{9EED8031-DD67-43C6-94A0-646636C95560}"/>
          </ac:cxnSpMkLst>
        </pc:cxnChg>
        <pc:cxnChg chg="add">
          <ac:chgData name="WAHF11_2019_Janko.Freigeber" userId="ba48987e-b2be-4759-beb3-481ebb69e110" providerId="ADAL" clId="{DBC86B54-C11B-40E8-B847-A22C1C1158D6}" dt="2023-02-21T16:52:13.213" v="336" actId="26606"/>
          <ac:cxnSpMkLst>
            <pc:docMk/>
            <pc:sldMk cId="903533497" sldId="262"/>
            <ac:cxnSpMk id="16" creationId="{B0BDEAB7-0E83-4F55-90F4-098569F5A573}"/>
          </ac:cxnSpMkLst>
        </pc:cxnChg>
        <pc:cxnChg chg="add">
          <ac:chgData name="WAHF11_2019_Janko.Freigeber" userId="ba48987e-b2be-4759-beb3-481ebb69e110" providerId="ADAL" clId="{DBC86B54-C11B-40E8-B847-A22C1C1158D6}" dt="2023-02-21T16:52:13.213" v="336" actId="26606"/>
          <ac:cxnSpMkLst>
            <pc:docMk/>
            <pc:sldMk cId="903533497" sldId="262"/>
            <ac:cxnSpMk id="20" creationId="{BC497C19-989F-45AC-8DFC-261F364C6C6B}"/>
          </ac:cxnSpMkLst>
        </pc:cxnChg>
        <pc:cxnChg chg="add del">
          <ac:chgData name="WAHF11_2019_Janko.Freigeber" userId="ba48987e-b2be-4759-beb3-481ebb69e110" providerId="ADAL" clId="{DBC86B54-C11B-40E8-B847-A22C1C1158D6}" dt="2023-02-21T16:52:08.386" v="333" actId="26606"/>
          <ac:cxnSpMkLst>
            <pc:docMk/>
            <pc:sldMk cId="903533497" sldId="262"/>
            <ac:cxnSpMk id="21" creationId="{4D594499-F983-4364-8ABC-5BCDC2E906BF}"/>
          </ac:cxnSpMkLst>
        </pc:cxnChg>
        <pc:cxnChg chg="add">
          <ac:chgData name="WAHF11_2019_Janko.Freigeber" userId="ba48987e-b2be-4759-beb3-481ebb69e110" providerId="ADAL" clId="{DBC86B54-C11B-40E8-B847-A22C1C1158D6}" dt="2023-02-21T16:52:13.213" v="336" actId="26606"/>
          <ac:cxnSpMkLst>
            <pc:docMk/>
            <pc:sldMk cId="903533497" sldId="262"/>
            <ac:cxnSpMk id="22" creationId="{09060AD3-5768-4FC8-8FD9-0580733F1EC3}"/>
          </ac:cxnSpMkLst>
        </pc:cxnChg>
        <pc:cxnChg chg="add del">
          <ac:chgData name="WAHF11_2019_Janko.Freigeber" userId="ba48987e-b2be-4759-beb3-481ebb69e110" providerId="ADAL" clId="{DBC86B54-C11B-40E8-B847-A22C1C1158D6}" dt="2023-02-21T16:52:08.386" v="333" actId="26606"/>
          <ac:cxnSpMkLst>
            <pc:docMk/>
            <pc:sldMk cId="903533497" sldId="262"/>
            <ac:cxnSpMk id="23" creationId="{6D4C177C-581F-4CC8-A686-0B6D25DC6A70}"/>
          </ac:cxnSpMkLst>
        </pc:cxnChg>
        <pc:cxnChg chg="add del">
          <ac:chgData name="WAHF11_2019_Janko.Freigeber" userId="ba48987e-b2be-4759-beb3-481ebb69e110" providerId="ADAL" clId="{DBC86B54-C11B-40E8-B847-A22C1C1158D6}" dt="2023-02-21T16:52:08.386" v="333" actId="26606"/>
          <ac:cxnSpMkLst>
            <pc:docMk/>
            <pc:sldMk cId="903533497" sldId="262"/>
            <ac:cxnSpMk id="25" creationId="{BBDB03F3-936C-4FC9-8A4E-9ADA66A9809A}"/>
          </ac:cxnSpMkLst>
        </pc:cxnChg>
        <pc:cxnChg chg="add del">
          <ac:chgData name="WAHF11_2019_Janko.Freigeber" userId="ba48987e-b2be-4759-beb3-481ebb69e110" providerId="ADAL" clId="{DBC86B54-C11B-40E8-B847-A22C1C1158D6}" dt="2023-02-21T16:52:08.386" v="333" actId="26606"/>
          <ac:cxnSpMkLst>
            <pc:docMk/>
            <pc:sldMk cId="903533497" sldId="262"/>
            <ac:cxnSpMk id="27" creationId="{22FCAA1B-E660-4FFE-8F82-F41F369BDB19}"/>
          </ac:cxnSpMkLst>
        </pc:cxnChg>
        <pc:cxnChg chg="add del">
          <ac:chgData name="WAHF11_2019_Janko.Freigeber" userId="ba48987e-b2be-4759-beb3-481ebb69e110" providerId="ADAL" clId="{DBC86B54-C11B-40E8-B847-A22C1C1158D6}" dt="2023-02-21T16:52:13.206" v="335" actId="26606"/>
          <ac:cxnSpMkLst>
            <pc:docMk/>
            <pc:sldMk cId="903533497" sldId="262"/>
            <ac:cxnSpMk id="31" creationId="{85F2753B-199B-4FF0-838F-41E8D058E953}"/>
          </ac:cxnSpMkLst>
        </pc:cxnChg>
        <pc:cxnChg chg="add del">
          <ac:chgData name="WAHF11_2019_Janko.Freigeber" userId="ba48987e-b2be-4759-beb3-481ebb69e110" providerId="ADAL" clId="{DBC86B54-C11B-40E8-B847-A22C1C1158D6}" dt="2023-02-21T16:52:13.206" v="335" actId="26606"/>
          <ac:cxnSpMkLst>
            <pc:docMk/>
            <pc:sldMk cId="903533497" sldId="262"/>
            <ac:cxnSpMk id="32" creationId="{E604AB19-8820-4859-AA1B-09DD1F3E8B7D}"/>
          </ac:cxnSpMkLst>
        </pc:cxnChg>
        <pc:cxnChg chg="add del">
          <ac:chgData name="WAHF11_2019_Janko.Freigeber" userId="ba48987e-b2be-4759-beb3-481ebb69e110" providerId="ADAL" clId="{DBC86B54-C11B-40E8-B847-A22C1C1158D6}" dt="2023-02-21T16:52:13.206" v="335" actId="26606"/>
          <ac:cxnSpMkLst>
            <pc:docMk/>
            <pc:sldMk cId="903533497" sldId="262"/>
            <ac:cxnSpMk id="33" creationId="{B0BDEAB7-0E83-4F55-90F4-098569F5A573}"/>
          </ac:cxnSpMkLst>
        </pc:cxnChg>
      </pc:sldChg>
      <pc:sldChg chg="modSp new mod">
        <pc:chgData name="WAHF11_2019_Janko.Freigeber" userId="ba48987e-b2be-4759-beb3-481ebb69e110" providerId="ADAL" clId="{DBC86B54-C11B-40E8-B847-A22C1C1158D6}" dt="2023-02-21T17:51:31.244" v="1458" actId="20577"/>
        <pc:sldMkLst>
          <pc:docMk/>
          <pc:sldMk cId="3323108783" sldId="263"/>
        </pc:sldMkLst>
        <pc:spChg chg="mod">
          <ac:chgData name="WAHF11_2019_Janko.Freigeber" userId="ba48987e-b2be-4759-beb3-481ebb69e110" providerId="ADAL" clId="{DBC86B54-C11B-40E8-B847-A22C1C1158D6}" dt="2023-02-21T17:37:49.542" v="948" actId="20577"/>
          <ac:spMkLst>
            <pc:docMk/>
            <pc:sldMk cId="3323108783" sldId="263"/>
            <ac:spMk id="2" creationId="{010EB1DF-DDE4-E713-3CB3-3924141E3C55}"/>
          </ac:spMkLst>
        </pc:spChg>
        <pc:spChg chg="mod">
          <ac:chgData name="WAHF11_2019_Janko.Freigeber" userId="ba48987e-b2be-4759-beb3-481ebb69e110" providerId="ADAL" clId="{DBC86B54-C11B-40E8-B847-A22C1C1158D6}" dt="2023-02-21T17:51:31.244" v="1458" actId="20577"/>
          <ac:spMkLst>
            <pc:docMk/>
            <pc:sldMk cId="3323108783" sldId="263"/>
            <ac:spMk id="3" creationId="{420914B2-6A81-71D3-836B-6C0702CD2064}"/>
          </ac:spMkLst>
        </pc:spChg>
      </pc:sldChg>
      <pc:sldChg chg="addSp delSp modSp new mod setBg">
        <pc:chgData name="WAHF11_2019_Janko.Freigeber" userId="ba48987e-b2be-4759-beb3-481ebb69e110" providerId="ADAL" clId="{DBC86B54-C11B-40E8-B847-A22C1C1158D6}" dt="2023-02-21T18:25:29.892" v="1576"/>
        <pc:sldMkLst>
          <pc:docMk/>
          <pc:sldMk cId="1284144494" sldId="264"/>
        </pc:sldMkLst>
        <pc:spChg chg="mod">
          <ac:chgData name="WAHF11_2019_Janko.Freigeber" userId="ba48987e-b2be-4759-beb3-481ebb69e110" providerId="ADAL" clId="{DBC86B54-C11B-40E8-B847-A22C1C1158D6}" dt="2023-02-21T18:11:13.754" v="1511" actId="20577"/>
          <ac:spMkLst>
            <pc:docMk/>
            <pc:sldMk cId="1284144494" sldId="264"/>
            <ac:spMk id="2" creationId="{8134480F-14B5-5165-6922-5A9C8FFA50D1}"/>
          </ac:spMkLst>
        </pc:spChg>
        <pc:spChg chg="add del">
          <ac:chgData name="WAHF11_2019_Janko.Freigeber" userId="ba48987e-b2be-4759-beb3-481ebb69e110" providerId="ADAL" clId="{DBC86B54-C11B-40E8-B847-A22C1C1158D6}" dt="2023-02-21T18:10:40.263" v="1505"/>
          <ac:spMkLst>
            <pc:docMk/>
            <pc:sldMk cId="1284144494" sldId="264"/>
            <ac:spMk id="3" creationId="{DE3E9EE2-7D23-B7F6-5602-AA9182B679D2}"/>
          </ac:spMkLst>
        </pc:spChg>
        <pc:spChg chg="add del">
          <ac:chgData name="WAHF11_2019_Janko.Freigeber" userId="ba48987e-b2be-4759-beb3-481ebb69e110" providerId="ADAL" clId="{DBC86B54-C11B-40E8-B847-A22C1C1158D6}" dt="2023-02-21T18:10:32.513" v="1497" actId="26606"/>
          <ac:spMkLst>
            <pc:docMk/>
            <pc:sldMk cId="1284144494" sldId="264"/>
            <ac:spMk id="8" creationId="{B937640E-EF7A-4A6C-A950-D12B7D5C923E}"/>
          </ac:spMkLst>
        </pc:spChg>
        <pc:spChg chg="add del">
          <ac:chgData name="WAHF11_2019_Janko.Freigeber" userId="ba48987e-b2be-4759-beb3-481ebb69e110" providerId="ADAL" clId="{DBC86B54-C11B-40E8-B847-A22C1C1158D6}" dt="2023-02-21T18:09:40.820" v="1489" actId="26606"/>
          <ac:spMkLst>
            <pc:docMk/>
            <pc:sldMk cId="1284144494" sldId="264"/>
            <ac:spMk id="9" creationId="{B937640E-EF7A-4A6C-A950-D12B7D5C923E}"/>
          </ac:spMkLst>
        </pc:spChg>
        <pc:spChg chg="add del">
          <ac:chgData name="WAHF11_2019_Janko.Freigeber" userId="ba48987e-b2be-4759-beb3-481ebb69e110" providerId="ADAL" clId="{DBC86B54-C11B-40E8-B847-A22C1C1158D6}" dt="2023-02-21T18:10:03.206" v="1493" actId="26606"/>
          <ac:spMkLst>
            <pc:docMk/>
            <pc:sldMk cId="1284144494" sldId="264"/>
            <ac:spMk id="10" creationId="{F194AEDE-F25F-43E6-A2C4-7FFF41074990}"/>
          </ac:spMkLst>
        </pc:spChg>
        <pc:spChg chg="add del">
          <ac:chgData name="WAHF11_2019_Janko.Freigeber" userId="ba48987e-b2be-4759-beb3-481ebb69e110" providerId="ADAL" clId="{DBC86B54-C11B-40E8-B847-A22C1C1158D6}" dt="2023-02-21T18:09:40.820" v="1489" actId="26606"/>
          <ac:spMkLst>
            <pc:docMk/>
            <pc:sldMk cId="1284144494" sldId="264"/>
            <ac:spMk id="11" creationId="{8B3D301E-EEB6-4474-BFB1-FCD7A1F30371}"/>
          </ac:spMkLst>
        </pc:spChg>
        <pc:spChg chg="add del">
          <ac:chgData name="WAHF11_2019_Janko.Freigeber" userId="ba48987e-b2be-4759-beb3-481ebb69e110" providerId="ADAL" clId="{DBC86B54-C11B-40E8-B847-A22C1C1158D6}" dt="2023-02-21T18:10:03.206" v="1493" actId="26606"/>
          <ac:spMkLst>
            <pc:docMk/>
            <pc:sldMk cId="1284144494" sldId="264"/>
            <ac:spMk id="18" creationId="{6DA65B90-7B06-4499-91BA-CDDD36132481}"/>
          </ac:spMkLst>
        </pc:spChg>
        <pc:spChg chg="add del">
          <ac:chgData name="WAHF11_2019_Janko.Freigeber" userId="ba48987e-b2be-4759-beb3-481ebb69e110" providerId="ADAL" clId="{DBC86B54-C11B-40E8-B847-A22C1C1158D6}" dt="2023-02-21T18:10:03.206" v="1493" actId="26606"/>
          <ac:spMkLst>
            <pc:docMk/>
            <pc:sldMk cId="1284144494" sldId="264"/>
            <ac:spMk id="20" creationId="{9502469D-C562-48E3-ABA2-3CFA55C52684}"/>
          </ac:spMkLst>
        </pc:spChg>
        <pc:spChg chg="add del">
          <ac:chgData name="WAHF11_2019_Janko.Freigeber" userId="ba48987e-b2be-4759-beb3-481ebb69e110" providerId="ADAL" clId="{DBC86B54-C11B-40E8-B847-A22C1C1158D6}" dt="2023-02-21T18:10:32.513" v="1497" actId="26606"/>
          <ac:spMkLst>
            <pc:docMk/>
            <pc:sldMk cId="1284144494" sldId="264"/>
            <ac:spMk id="21" creationId="{8B3D301E-EEB6-4474-BFB1-FCD7A1F30371}"/>
          </ac:spMkLst>
        </pc:spChg>
        <pc:spChg chg="add del">
          <ac:chgData name="WAHF11_2019_Janko.Freigeber" userId="ba48987e-b2be-4759-beb3-481ebb69e110" providerId="ADAL" clId="{DBC86B54-C11B-40E8-B847-A22C1C1158D6}" dt="2023-02-21T18:11:03.966" v="1509" actId="26606"/>
          <ac:spMkLst>
            <pc:docMk/>
            <pc:sldMk cId="1284144494" sldId="264"/>
            <ac:spMk id="27" creationId="{B937640E-EF7A-4A6C-A950-D12B7D5C923E}"/>
          </ac:spMkLst>
        </pc:spChg>
        <pc:spChg chg="add del">
          <ac:chgData name="WAHF11_2019_Janko.Freigeber" userId="ba48987e-b2be-4759-beb3-481ebb69e110" providerId="ADAL" clId="{DBC86B54-C11B-40E8-B847-A22C1C1158D6}" dt="2023-02-21T18:11:03.966" v="1509" actId="26606"/>
          <ac:spMkLst>
            <pc:docMk/>
            <pc:sldMk cId="1284144494" sldId="264"/>
            <ac:spMk id="29" creationId="{041F86EE-417A-5888-DDCA-19DFA6AACE78}"/>
          </ac:spMkLst>
        </pc:spChg>
        <pc:spChg chg="add del">
          <ac:chgData name="WAHF11_2019_Janko.Freigeber" userId="ba48987e-b2be-4759-beb3-481ebb69e110" providerId="ADAL" clId="{DBC86B54-C11B-40E8-B847-A22C1C1158D6}" dt="2023-02-21T18:11:03.966" v="1509" actId="26606"/>
          <ac:spMkLst>
            <pc:docMk/>
            <pc:sldMk cId="1284144494" sldId="264"/>
            <ac:spMk id="30" creationId="{8B3D301E-EEB6-4474-BFB1-FCD7A1F30371}"/>
          </ac:spMkLst>
        </pc:spChg>
        <pc:spChg chg="add">
          <ac:chgData name="WAHF11_2019_Janko.Freigeber" userId="ba48987e-b2be-4759-beb3-481ebb69e110" providerId="ADAL" clId="{DBC86B54-C11B-40E8-B847-A22C1C1158D6}" dt="2023-02-21T18:11:03.966" v="1509" actId="26606"/>
          <ac:spMkLst>
            <pc:docMk/>
            <pc:sldMk cId="1284144494" sldId="264"/>
            <ac:spMk id="41" creationId="{B937640E-EF7A-4A6C-A950-D12B7D5C923E}"/>
          </ac:spMkLst>
        </pc:spChg>
        <pc:spChg chg="add">
          <ac:chgData name="WAHF11_2019_Janko.Freigeber" userId="ba48987e-b2be-4759-beb3-481ebb69e110" providerId="ADAL" clId="{DBC86B54-C11B-40E8-B847-A22C1C1158D6}" dt="2023-02-21T18:11:03.966" v="1509" actId="26606"/>
          <ac:spMkLst>
            <pc:docMk/>
            <pc:sldMk cId="1284144494" sldId="264"/>
            <ac:spMk id="43" creationId="{8B3D301E-EEB6-4474-BFB1-FCD7A1F30371}"/>
          </ac:spMkLst>
        </pc:spChg>
        <pc:graphicFrameChg chg="add del mod modGraphic">
          <ac:chgData name="WAHF11_2019_Janko.Freigeber" userId="ba48987e-b2be-4759-beb3-481ebb69e110" providerId="ADAL" clId="{DBC86B54-C11B-40E8-B847-A22C1C1158D6}" dt="2023-02-21T18:09:41.579" v="1490"/>
          <ac:graphicFrameMkLst>
            <pc:docMk/>
            <pc:sldMk cId="1284144494" sldId="264"/>
            <ac:graphicFrameMk id="4" creationId="{7706AEE8-4A9E-C6FD-6EB3-E0A24DD9590C}"/>
          </ac:graphicFrameMkLst>
        </pc:graphicFrameChg>
        <pc:graphicFrameChg chg="add del mod modGraphic">
          <ac:chgData name="WAHF11_2019_Janko.Freigeber" userId="ba48987e-b2be-4759-beb3-481ebb69e110" providerId="ADAL" clId="{DBC86B54-C11B-40E8-B847-A22C1C1158D6}" dt="2023-02-21T18:10:03.350" v="1494"/>
          <ac:graphicFrameMkLst>
            <pc:docMk/>
            <pc:sldMk cId="1284144494" sldId="264"/>
            <ac:graphicFrameMk id="5" creationId="{526ECB9C-A375-B193-A281-C38B184937E4}"/>
          </ac:graphicFrameMkLst>
        </pc:graphicFrameChg>
        <pc:graphicFrameChg chg="add del mod modGraphic">
          <ac:chgData name="WAHF11_2019_Janko.Freigeber" userId="ba48987e-b2be-4759-beb3-481ebb69e110" providerId="ADAL" clId="{DBC86B54-C11B-40E8-B847-A22C1C1158D6}" dt="2023-02-21T18:10:38.252" v="1504"/>
          <ac:graphicFrameMkLst>
            <pc:docMk/>
            <pc:sldMk cId="1284144494" sldId="264"/>
            <ac:graphicFrameMk id="6" creationId="{D843E62B-5430-F58F-08D5-2960E86070D7}"/>
          </ac:graphicFrameMkLst>
        </pc:graphicFrameChg>
        <pc:graphicFrameChg chg="add del mod">
          <ac:chgData name="WAHF11_2019_Janko.Freigeber" userId="ba48987e-b2be-4759-beb3-481ebb69e110" providerId="ADAL" clId="{DBC86B54-C11B-40E8-B847-A22C1C1158D6}" dt="2023-02-21T18:10:49.029" v="1506" actId="26606"/>
          <ac:graphicFrameMkLst>
            <pc:docMk/>
            <pc:sldMk cId="1284144494" sldId="264"/>
            <ac:graphicFrameMk id="7" creationId="{742B0946-9592-2871-99B1-D6027FA9A350}"/>
          </ac:graphicFrameMkLst>
        </pc:graphicFrameChg>
        <pc:graphicFrameChg chg="add del mod modGraphic">
          <ac:chgData name="WAHF11_2019_Janko.Freigeber" userId="ba48987e-b2be-4759-beb3-481ebb69e110" providerId="ADAL" clId="{DBC86B54-C11B-40E8-B847-A22C1C1158D6}" dt="2023-02-21T18:11:03.966" v="1509" actId="26606"/>
          <ac:graphicFrameMkLst>
            <pc:docMk/>
            <pc:sldMk cId="1284144494" sldId="264"/>
            <ac:graphicFrameMk id="35" creationId="{742B0946-9592-2871-99B1-D6027FA9A350}"/>
          </ac:graphicFrameMkLst>
        </pc:graphicFrameChg>
        <pc:graphicFrameChg chg="add mod modGraphic">
          <ac:chgData name="WAHF11_2019_Janko.Freigeber" userId="ba48987e-b2be-4759-beb3-481ebb69e110" providerId="ADAL" clId="{DBC86B54-C11B-40E8-B847-A22C1C1158D6}" dt="2023-02-21T18:25:29.892" v="1576"/>
          <ac:graphicFrameMkLst>
            <pc:docMk/>
            <pc:sldMk cId="1284144494" sldId="264"/>
            <ac:graphicFrameMk id="38" creationId="{742B0946-9592-2871-99B1-D6027FA9A350}"/>
          </ac:graphicFrameMkLst>
        </pc:graphicFrameChg>
        <pc:cxnChg chg="add del">
          <ac:chgData name="WAHF11_2019_Janko.Freigeber" userId="ba48987e-b2be-4759-beb3-481ebb69e110" providerId="ADAL" clId="{DBC86B54-C11B-40E8-B847-A22C1C1158D6}" dt="2023-02-21T18:10:03.206" v="1493" actId="26606"/>
          <ac:cxnSpMkLst>
            <pc:docMk/>
            <pc:sldMk cId="1284144494" sldId="264"/>
            <ac:cxnSpMk id="12" creationId="{4C793C08-EF4C-422B-A728-6C717C47DF6F}"/>
          </ac:cxnSpMkLst>
        </pc:cxnChg>
        <pc:cxnChg chg="add del">
          <ac:chgData name="WAHF11_2019_Janko.Freigeber" userId="ba48987e-b2be-4759-beb3-481ebb69e110" providerId="ADAL" clId="{DBC86B54-C11B-40E8-B847-A22C1C1158D6}" dt="2023-02-21T18:09:40.820" v="1489" actId="26606"/>
          <ac:cxnSpMkLst>
            <pc:docMk/>
            <pc:sldMk cId="1284144494" sldId="264"/>
            <ac:cxnSpMk id="13" creationId="{642E753A-9EC8-4017-973A-6477BEF0AD73}"/>
          </ac:cxnSpMkLst>
        </pc:cxnChg>
        <pc:cxnChg chg="add del">
          <ac:chgData name="WAHF11_2019_Janko.Freigeber" userId="ba48987e-b2be-4759-beb3-481ebb69e110" providerId="ADAL" clId="{DBC86B54-C11B-40E8-B847-A22C1C1158D6}" dt="2023-02-21T18:10:03.206" v="1493" actId="26606"/>
          <ac:cxnSpMkLst>
            <pc:docMk/>
            <pc:sldMk cId="1284144494" sldId="264"/>
            <ac:cxnSpMk id="14" creationId="{FE825BC6-56A8-46DE-8037-A9A577624B0D}"/>
          </ac:cxnSpMkLst>
        </pc:cxnChg>
        <pc:cxnChg chg="add del">
          <ac:chgData name="WAHF11_2019_Janko.Freigeber" userId="ba48987e-b2be-4759-beb3-481ebb69e110" providerId="ADAL" clId="{DBC86B54-C11B-40E8-B847-A22C1C1158D6}" dt="2023-02-21T18:09:40.820" v="1489" actId="26606"/>
          <ac:cxnSpMkLst>
            <pc:docMk/>
            <pc:sldMk cId="1284144494" sldId="264"/>
            <ac:cxnSpMk id="15" creationId="{85F2753B-199B-4FF0-838F-41E8D058E953}"/>
          </ac:cxnSpMkLst>
        </pc:cxnChg>
        <pc:cxnChg chg="add del">
          <ac:chgData name="WAHF11_2019_Janko.Freigeber" userId="ba48987e-b2be-4759-beb3-481ebb69e110" providerId="ADAL" clId="{DBC86B54-C11B-40E8-B847-A22C1C1158D6}" dt="2023-02-21T18:10:03.206" v="1493" actId="26606"/>
          <ac:cxnSpMkLst>
            <pc:docMk/>
            <pc:sldMk cId="1284144494" sldId="264"/>
            <ac:cxnSpMk id="16" creationId="{9EED8031-DD67-43C6-94A0-646636C95560}"/>
          </ac:cxnSpMkLst>
        </pc:cxnChg>
        <pc:cxnChg chg="add del">
          <ac:chgData name="WAHF11_2019_Janko.Freigeber" userId="ba48987e-b2be-4759-beb3-481ebb69e110" providerId="ADAL" clId="{DBC86B54-C11B-40E8-B847-A22C1C1158D6}" dt="2023-02-21T18:09:40.820" v="1489" actId="26606"/>
          <ac:cxnSpMkLst>
            <pc:docMk/>
            <pc:sldMk cId="1284144494" sldId="264"/>
            <ac:cxnSpMk id="17" creationId="{B0BDEAB7-0E83-4F55-90F4-098569F5A573}"/>
          </ac:cxnSpMkLst>
        </pc:cxnChg>
        <pc:cxnChg chg="add del">
          <ac:chgData name="WAHF11_2019_Janko.Freigeber" userId="ba48987e-b2be-4759-beb3-481ebb69e110" providerId="ADAL" clId="{DBC86B54-C11B-40E8-B847-A22C1C1158D6}" dt="2023-02-21T18:10:32.513" v="1497" actId="26606"/>
          <ac:cxnSpMkLst>
            <pc:docMk/>
            <pc:sldMk cId="1284144494" sldId="264"/>
            <ac:cxnSpMk id="19" creationId="{642E753A-9EC8-4017-973A-6477BEF0AD73}"/>
          </ac:cxnSpMkLst>
        </pc:cxnChg>
        <pc:cxnChg chg="add del">
          <ac:chgData name="WAHF11_2019_Janko.Freigeber" userId="ba48987e-b2be-4759-beb3-481ebb69e110" providerId="ADAL" clId="{DBC86B54-C11B-40E8-B847-A22C1C1158D6}" dt="2023-02-21T18:10:03.206" v="1493" actId="26606"/>
          <ac:cxnSpMkLst>
            <pc:docMk/>
            <pc:sldMk cId="1284144494" sldId="264"/>
            <ac:cxnSpMk id="22" creationId="{4D594499-F983-4364-8ABC-5BCDC2E906BF}"/>
          </ac:cxnSpMkLst>
        </pc:cxnChg>
        <pc:cxnChg chg="add del">
          <ac:chgData name="WAHF11_2019_Janko.Freigeber" userId="ba48987e-b2be-4759-beb3-481ebb69e110" providerId="ADAL" clId="{DBC86B54-C11B-40E8-B847-A22C1C1158D6}" dt="2023-02-21T18:10:32.513" v="1497" actId="26606"/>
          <ac:cxnSpMkLst>
            <pc:docMk/>
            <pc:sldMk cId="1284144494" sldId="264"/>
            <ac:cxnSpMk id="23" creationId="{85F2753B-199B-4FF0-838F-41E8D058E953}"/>
          </ac:cxnSpMkLst>
        </pc:cxnChg>
        <pc:cxnChg chg="add del">
          <ac:chgData name="WAHF11_2019_Janko.Freigeber" userId="ba48987e-b2be-4759-beb3-481ebb69e110" providerId="ADAL" clId="{DBC86B54-C11B-40E8-B847-A22C1C1158D6}" dt="2023-02-21T18:10:03.206" v="1493" actId="26606"/>
          <ac:cxnSpMkLst>
            <pc:docMk/>
            <pc:sldMk cId="1284144494" sldId="264"/>
            <ac:cxnSpMk id="24" creationId="{6D4C177C-581F-4CC8-A686-0B6D25DC6A70}"/>
          </ac:cxnSpMkLst>
        </pc:cxnChg>
        <pc:cxnChg chg="add del">
          <ac:chgData name="WAHF11_2019_Janko.Freigeber" userId="ba48987e-b2be-4759-beb3-481ebb69e110" providerId="ADAL" clId="{DBC86B54-C11B-40E8-B847-A22C1C1158D6}" dt="2023-02-21T18:10:32.513" v="1497" actId="26606"/>
          <ac:cxnSpMkLst>
            <pc:docMk/>
            <pc:sldMk cId="1284144494" sldId="264"/>
            <ac:cxnSpMk id="25" creationId="{B0BDEAB7-0E83-4F55-90F4-098569F5A573}"/>
          </ac:cxnSpMkLst>
        </pc:cxnChg>
        <pc:cxnChg chg="add del">
          <ac:chgData name="WAHF11_2019_Janko.Freigeber" userId="ba48987e-b2be-4759-beb3-481ebb69e110" providerId="ADAL" clId="{DBC86B54-C11B-40E8-B847-A22C1C1158D6}" dt="2023-02-21T18:10:03.206" v="1493" actId="26606"/>
          <ac:cxnSpMkLst>
            <pc:docMk/>
            <pc:sldMk cId="1284144494" sldId="264"/>
            <ac:cxnSpMk id="26" creationId="{BBDB03F3-936C-4FC9-8A4E-9ADA66A9809A}"/>
          </ac:cxnSpMkLst>
        </pc:cxnChg>
        <pc:cxnChg chg="add del">
          <ac:chgData name="WAHF11_2019_Janko.Freigeber" userId="ba48987e-b2be-4759-beb3-481ebb69e110" providerId="ADAL" clId="{DBC86B54-C11B-40E8-B847-A22C1C1158D6}" dt="2023-02-21T18:10:03.206" v="1493" actId="26606"/>
          <ac:cxnSpMkLst>
            <pc:docMk/>
            <pc:sldMk cId="1284144494" sldId="264"/>
            <ac:cxnSpMk id="28" creationId="{22FCAA1B-E660-4FFE-8F82-F41F369BDB19}"/>
          </ac:cxnSpMkLst>
        </pc:cxnChg>
        <pc:cxnChg chg="add del">
          <ac:chgData name="WAHF11_2019_Janko.Freigeber" userId="ba48987e-b2be-4759-beb3-481ebb69e110" providerId="ADAL" clId="{DBC86B54-C11B-40E8-B847-A22C1C1158D6}" dt="2023-02-21T18:11:03.966" v="1509" actId="26606"/>
          <ac:cxnSpMkLst>
            <pc:docMk/>
            <pc:sldMk cId="1284144494" sldId="264"/>
            <ac:cxnSpMk id="31" creationId="{85F2753B-199B-4FF0-838F-41E8D058E953}"/>
          </ac:cxnSpMkLst>
        </pc:cxnChg>
        <pc:cxnChg chg="add del">
          <ac:chgData name="WAHF11_2019_Janko.Freigeber" userId="ba48987e-b2be-4759-beb3-481ebb69e110" providerId="ADAL" clId="{DBC86B54-C11B-40E8-B847-A22C1C1158D6}" dt="2023-02-21T18:11:03.966" v="1509" actId="26606"/>
          <ac:cxnSpMkLst>
            <pc:docMk/>
            <pc:sldMk cId="1284144494" sldId="264"/>
            <ac:cxnSpMk id="32" creationId="{B0BDEAB7-0E83-4F55-90F4-098569F5A573}"/>
          </ac:cxnSpMkLst>
        </pc:cxnChg>
        <pc:cxnChg chg="add del">
          <ac:chgData name="WAHF11_2019_Janko.Freigeber" userId="ba48987e-b2be-4759-beb3-481ebb69e110" providerId="ADAL" clId="{DBC86B54-C11B-40E8-B847-A22C1C1158D6}" dt="2023-02-21T18:11:03.966" v="1509" actId="26606"/>
          <ac:cxnSpMkLst>
            <pc:docMk/>
            <pc:sldMk cId="1284144494" sldId="264"/>
            <ac:cxnSpMk id="33" creationId="{DA245249-2F4C-4F85-AB62-095DBE524996}"/>
          </ac:cxnSpMkLst>
        </pc:cxnChg>
        <pc:cxnChg chg="add del">
          <ac:chgData name="WAHF11_2019_Janko.Freigeber" userId="ba48987e-b2be-4759-beb3-481ebb69e110" providerId="ADAL" clId="{DBC86B54-C11B-40E8-B847-A22C1C1158D6}" dt="2023-02-21T18:11:03.966" v="1509" actId="26606"/>
          <ac:cxnSpMkLst>
            <pc:docMk/>
            <pc:sldMk cId="1284144494" sldId="264"/>
            <ac:cxnSpMk id="34" creationId="{42D08E46-4633-48DB-9AC2-D98F115E4342}"/>
          </ac:cxnSpMkLst>
        </pc:cxnChg>
        <pc:cxnChg chg="add">
          <ac:chgData name="WAHF11_2019_Janko.Freigeber" userId="ba48987e-b2be-4759-beb3-481ebb69e110" providerId="ADAL" clId="{DBC86B54-C11B-40E8-B847-A22C1C1158D6}" dt="2023-02-21T18:11:03.966" v="1509" actId="26606"/>
          <ac:cxnSpMkLst>
            <pc:docMk/>
            <pc:sldMk cId="1284144494" sldId="264"/>
            <ac:cxnSpMk id="45" creationId="{642E753A-9EC8-4017-973A-6477BEF0AD73}"/>
          </ac:cxnSpMkLst>
        </pc:cxnChg>
        <pc:cxnChg chg="add">
          <ac:chgData name="WAHF11_2019_Janko.Freigeber" userId="ba48987e-b2be-4759-beb3-481ebb69e110" providerId="ADAL" clId="{DBC86B54-C11B-40E8-B847-A22C1C1158D6}" dt="2023-02-21T18:11:03.966" v="1509" actId="26606"/>
          <ac:cxnSpMkLst>
            <pc:docMk/>
            <pc:sldMk cId="1284144494" sldId="264"/>
            <ac:cxnSpMk id="47" creationId="{85F2753B-199B-4FF0-838F-41E8D058E953}"/>
          </ac:cxnSpMkLst>
        </pc:cxnChg>
        <pc:cxnChg chg="add">
          <ac:chgData name="WAHF11_2019_Janko.Freigeber" userId="ba48987e-b2be-4759-beb3-481ebb69e110" providerId="ADAL" clId="{DBC86B54-C11B-40E8-B847-A22C1C1158D6}" dt="2023-02-21T18:11:03.966" v="1509" actId="26606"/>
          <ac:cxnSpMkLst>
            <pc:docMk/>
            <pc:sldMk cId="1284144494" sldId="264"/>
            <ac:cxnSpMk id="49" creationId="{B0BDEAB7-0E83-4F55-90F4-098569F5A573}"/>
          </ac:cxnSpMkLst>
        </pc:cxnChg>
      </pc:sldChg>
      <pc:sldChg chg="addSp delSp modSp add mod setBg delDesignElem">
        <pc:chgData name="WAHF11_2019_Janko.Freigeber" userId="ba48987e-b2be-4759-beb3-481ebb69e110" providerId="ADAL" clId="{DBC86B54-C11B-40E8-B847-A22C1C1158D6}" dt="2023-02-21T19:41:17.655" v="2208" actId="1076"/>
        <pc:sldMkLst>
          <pc:docMk/>
          <pc:sldMk cId="2124968550" sldId="265"/>
        </pc:sldMkLst>
        <pc:spChg chg="mod">
          <ac:chgData name="WAHF11_2019_Janko.Freigeber" userId="ba48987e-b2be-4759-beb3-481ebb69e110" providerId="ADAL" clId="{DBC86B54-C11B-40E8-B847-A22C1C1158D6}" dt="2023-02-21T18:18:29.748" v="1556" actId="26606"/>
          <ac:spMkLst>
            <pc:docMk/>
            <pc:sldMk cId="2124968550" sldId="265"/>
            <ac:spMk id="2" creationId="{8134480F-14B5-5165-6922-5A9C8FFA50D1}"/>
          </ac:spMkLst>
        </pc:spChg>
        <pc:spChg chg="add del mod">
          <ac:chgData name="WAHF11_2019_Janko.Freigeber" userId="ba48987e-b2be-4759-beb3-481ebb69e110" providerId="ADAL" clId="{DBC86B54-C11B-40E8-B847-A22C1C1158D6}" dt="2023-02-21T18:18:26.668" v="1555"/>
          <ac:spMkLst>
            <pc:docMk/>
            <pc:sldMk cId="2124968550" sldId="265"/>
            <ac:spMk id="4" creationId="{B5D55DEF-D52F-9BB7-BBFA-5A495932F457}"/>
          </ac:spMkLst>
        </pc:spChg>
        <pc:spChg chg="add del mod">
          <ac:chgData name="WAHF11_2019_Janko.Freigeber" userId="ba48987e-b2be-4759-beb3-481ebb69e110" providerId="ADAL" clId="{DBC86B54-C11B-40E8-B847-A22C1C1158D6}" dt="2023-02-21T19:22:32.517" v="2045" actId="478"/>
          <ac:spMkLst>
            <pc:docMk/>
            <pc:sldMk cId="2124968550" sldId="265"/>
            <ac:spMk id="6" creationId="{61C45BF8-0B9E-3E82-766A-FB2D6CBED53C}"/>
          </ac:spMkLst>
        </pc:spChg>
        <pc:spChg chg="add mod">
          <ac:chgData name="WAHF11_2019_Janko.Freigeber" userId="ba48987e-b2be-4759-beb3-481ebb69e110" providerId="ADAL" clId="{DBC86B54-C11B-40E8-B847-A22C1C1158D6}" dt="2023-02-21T19:41:17.655" v="2208" actId="1076"/>
          <ac:spMkLst>
            <pc:docMk/>
            <pc:sldMk cId="2124968550" sldId="265"/>
            <ac:spMk id="7" creationId="{4593D602-3E5B-A9E9-D34F-B509054AFDEE}"/>
          </ac:spMkLst>
        </pc:spChg>
        <pc:spChg chg="add">
          <ac:chgData name="WAHF11_2019_Janko.Freigeber" userId="ba48987e-b2be-4759-beb3-481ebb69e110" providerId="ADAL" clId="{DBC86B54-C11B-40E8-B847-A22C1C1158D6}" dt="2023-02-21T18:18:29.748" v="1556" actId="26606"/>
          <ac:spMkLst>
            <pc:docMk/>
            <pc:sldMk cId="2124968550" sldId="265"/>
            <ac:spMk id="10" creationId="{F194AEDE-F25F-43E6-A2C4-7FFF41074990}"/>
          </ac:spMkLst>
        </pc:spChg>
        <pc:spChg chg="add">
          <ac:chgData name="WAHF11_2019_Janko.Freigeber" userId="ba48987e-b2be-4759-beb3-481ebb69e110" providerId="ADAL" clId="{DBC86B54-C11B-40E8-B847-A22C1C1158D6}" dt="2023-02-21T18:18:29.748" v="1556" actId="26606"/>
          <ac:spMkLst>
            <pc:docMk/>
            <pc:sldMk cId="2124968550" sldId="265"/>
            <ac:spMk id="18" creationId="{6DA65B90-7B06-4499-91BA-CDDD36132481}"/>
          </ac:spMkLst>
        </pc:spChg>
        <pc:spChg chg="add">
          <ac:chgData name="WAHF11_2019_Janko.Freigeber" userId="ba48987e-b2be-4759-beb3-481ebb69e110" providerId="ADAL" clId="{DBC86B54-C11B-40E8-B847-A22C1C1158D6}" dt="2023-02-21T18:18:29.748" v="1556" actId="26606"/>
          <ac:spMkLst>
            <pc:docMk/>
            <pc:sldMk cId="2124968550" sldId="265"/>
            <ac:spMk id="20" creationId="{9502469D-C562-48E3-ABA2-3CFA55C52684}"/>
          </ac:spMkLst>
        </pc:spChg>
        <pc:spChg chg="del">
          <ac:chgData name="WAHF11_2019_Janko.Freigeber" userId="ba48987e-b2be-4759-beb3-481ebb69e110" providerId="ADAL" clId="{DBC86B54-C11B-40E8-B847-A22C1C1158D6}" dt="2023-02-21T18:11:32.428" v="1513"/>
          <ac:spMkLst>
            <pc:docMk/>
            <pc:sldMk cId="2124968550" sldId="265"/>
            <ac:spMk id="41" creationId="{B937640E-EF7A-4A6C-A950-D12B7D5C923E}"/>
          </ac:spMkLst>
        </pc:spChg>
        <pc:spChg chg="del">
          <ac:chgData name="WAHF11_2019_Janko.Freigeber" userId="ba48987e-b2be-4759-beb3-481ebb69e110" providerId="ADAL" clId="{DBC86B54-C11B-40E8-B847-A22C1C1158D6}" dt="2023-02-21T18:11:32.428" v="1513"/>
          <ac:spMkLst>
            <pc:docMk/>
            <pc:sldMk cId="2124968550" sldId="265"/>
            <ac:spMk id="43" creationId="{8B3D301E-EEB6-4474-BFB1-FCD7A1F30371}"/>
          </ac:spMkLst>
        </pc:spChg>
        <pc:graphicFrameChg chg="add mod modGraphic">
          <ac:chgData name="WAHF11_2019_Janko.Freigeber" userId="ba48987e-b2be-4759-beb3-481ebb69e110" providerId="ADAL" clId="{DBC86B54-C11B-40E8-B847-A22C1C1158D6}" dt="2023-02-21T18:25:26.662" v="1575"/>
          <ac:graphicFrameMkLst>
            <pc:docMk/>
            <pc:sldMk cId="2124968550" sldId="265"/>
            <ac:graphicFrameMk id="5" creationId="{E4480993-A0FB-72D8-9403-598FDFD74FED}"/>
          </ac:graphicFrameMkLst>
        </pc:graphicFrameChg>
        <pc:graphicFrameChg chg="del modGraphic">
          <ac:chgData name="WAHF11_2019_Janko.Freigeber" userId="ba48987e-b2be-4759-beb3-481ebb69e110" providerId="ADAL" clId="{DBC86B54-C11B-40E8-B847-A22C1C1158D6}" dt="2023-02-21T18:11:56.224" v="1525" actId="478"/>
          <ac:graphicFrameMkLst>
            <pc:docMk/>
            <pc:sldMk cId="2124968550" sldId="265"/>
            <ac:graphicFrameMk id="38" creationId="{742B0946-9592-2871-99B1-D6027FA9A350}"/>
          </ac:graphicFrameMkLst>
        </pc:graphicFrameChg>
        <pc:cxnChg chg="add">
          <ac:chgData name="WAHF11_2019_Janko.Freigeber" userId="ba48987e-b2be-4759-beb3-481ebb69e110" providerId="ADAL" clId="{DBC86B54-C11B-40E8-B847-A22C1C1158D6}" dt="2023-02-21T18:18:29.748" v="1556" actId="26606"/>
          <ac:cxnSpMkLst>
            <pc:docMk/>
            <pc:sldMk cId="2124968550" sldId="265"/>
            <ac:cxnSpMk id="12" creationId="{4C793C08-EF4C-422B-A728-6C717C47DF6F}"/>
          </ac:cxnSpMkLst>
        </pc:cxnChg>
        <pc:cxnChg chg="add">
          <ac:chgData name="WAHF11_2019_Janko.Freigeber" userId="ba48987e-b2be-4759-beb3-481ebb69e110" providerId="ADAL" clId="{DBC86B54-C11B-40E8-B847-A22C1C1158D6}" dt="2023-02-21T18:18:29.748" v="1556" actId="26606"/>
          <ac:cxnSpMkLst>
            <pc:docMk/>
            <pc:sldMk cId="2124968550" sldId="265"/>
            <ac:cxnSpMk id="14" creationId="{FE825BC6-56A8-46DE-8037-A9A577624B0D}"/>
          </ac:cxnSpMkLst>
        </pc:cxnChg>
        <pc:cxnChg chg="add">
          <ac:chgData name="WAHF11_2019_Janko.Freigeber" userId="ba48987e-b2be-4759-beb3-481ebb69e110" providerId="ADAL" clId="{DBC86B54-C11B-40E8-B847-A22C1C1158D6}" dt="2023-02-21T18:18:29.748" v="1556" actId="26606"/>
          <ac:cxnSpMkLst>
            <pc:docMk/>
            <pc:sldMk cId="2124968550" sldId="265"/>
            <ac:cxnSpMk id="16" creationId="{9EED8031-DD67-43C6-94A0-646636C95560}"/>
          </ac:cxnSpMkLst>
        </pc:cxnChg>
        <pc:cxnChg chg="add">
          <ac:chgData name="WAHF11_2019_Janko.Freigeber" userId="ba48987e-b2be-4759-beb3-481ebb69e110" providerId="ADAL" clId="{DBC86B54-C11B-40E8-B847-A22C1C1158D6}" dt="2023-02-21T18:18:29.748" v="1556" actId="26606"/>
          <ac:cxnSpMkLst>
            <pc:docMk/>
            <pc:sldMk cId="2124968550" sldId="265"/>
            <ac:cxnSpMk id="22" creationId="{4D594499-F983-4364-8ABC-5BCDC2E906BF}"/>
          </ac:cxnSpMkLst>
        </pc:cxnChg>
        <pc:cxnChg chg="add">
          <ac:chgData name="WAHF11_2019_Janko.Freigeber" userId="ba48987e-b2be-4759-beb3-481ebb69e110" providerId="ADAL" clId="{DBC86B54-C11B-40E8-B847-A22C1C1158D6}" dt="2023-02-21T18:18:29.748" v="1556" actId="26606"/>
          <ac:cxnSpMkLst>
            <pc:docMk/>
            <pc:sldMk cId="2124968550" sldId="265"/>
            <ac:cxnSpMk id="24" creationId="{6D4C177C-581F-4CC8-A686-0B6D25DC6A70}"/>
          </ac:cxnSpMkLst>
        </pc:cxnChg>
        <pc:cxnChg chg="add">
          <ac:chgData name="WAHF11_2019_Janko.Freigeber" userId="ba48987e-b2be-4759-beb3-481ebb69e110" providerId="ADAL" clId="{DBC86B54-C11B-40E8-B847-A22C1C1158D6}" dt="2023-02-21T18:18:29.748" v="1556" actId="26606"/>
          <ac:cxnSpMkLst>
            <pc:docMk/>
            <pc:sldMk cId="2124968550" sldId="265"/>
            <ac:cxnSpMk id="26" creationId="{BBDB03F3-936C-4FC9-8A4E-9ADA66A9809A}"/>
          </ac:cxnSpMkLst>
        </pc:cxnChg>
        <pc:cxnChg chg="add">
          <ac:chgData name="WAHF11_2019_Janko.Freigeber" userId="ba48987e-b2be-4759-beb3-481ebb69e110" providerId="ADAL" clId="{DBC86B54-C11B-40E8-B847-A22C1C1158D6}" dt="2023-02-21T18:18:29.748" v="1556" actId="26606"/>
          <ac:cxnSpMkLst>
            <pc:docMk/>
            <pc:sldMk cId="2124968550" sldId="265"/>
            <ac:cxnSpMk id="28" creationId="{22FCAA1B-E660-4FFE-8F82-F41F369BDB19}"/>
          </ac:cxnSpMkLst>
        </pc:cxnChg>
        <pc:cxnChg chg="del">
          <ac:chgData name="WAHF11_2019_Janko.Freigeber" userId="ba48987e-b2be-4759-beb3-481ebb69e110" providerId="ADAL" clId="{DBC86B54-C11B-40E8-B847-A22C1C1158D6}" dt="2023-02-21T18:11:32.428" v="1513"/>
          <ac:cxnSpMkLst>
            <pc:docMk/>
            <pc:sldMk cId="2124968550" sldId="265"/>
            <ac:cxnSpMk id="45" creationId="{642E753A-9EC8-4017-973A-6477BEF0AD73}"/>
          </ac:cxnSpMkLst>
        </pc:cxnChg>
        <pc:cxnChg chg="del">
          <ac:chgData name="WAHF11_2019_Janko.Freigeber" userId="ba48987e-b2be-4759-beb3-481ebb69e110" providerId="ADAL" clId="{DBC86B54-C11B-40E8-B847-A22C1C1158D6}" dt="2023-02-21T18:11:32.428" v="1513"/>
          <ac:cxnSpMkLst>
            <pc:docMk/>
            <pc:sldMk cId="2124968550" sldId="265"/>
            <ac:cxnSpMk id="47" creationId="{85F2753B-199B-4FF0-838F-41E8D058E953}"/>
          </ac:cxnSpMkLst>
        </pc:cxnChg>
        <pc:cxnChg chg="del">
          <ac:chgData name="WAHF11_2019_Janko.Freigeber" userId="ba48987e-b2be-4759-beb3-481ebb69e110" providerId="ADAL" clId="{DBC86B54-C11B-40E8-B847-A22C1C1158D6}" dt="2023-02-21T18:11:32.428" v="1513"/>
          <ac:cxnSpMkLst>
            <pc:docMk/>
            <pc:sldMk cId="2124968550" sldId="265"/>
            <ac:cxnSpMk id="49" creationId="{B0BDEAB7-0E83-4F55-90F4-098569F5A573}"/>
          </ac:cxnSpMkLst>
        </pc:cxnChg>
      </pc:sldChg>
      <pc:sldChg chg="addSp delSp modSp add mod setBg modAnim">
        <pc:chgData name="WAHF11_2019_Janko.Freigeber" userId="ba48987e-b2be-4759-beb3-481ebb69e110" providerId="ADAL" clId="{DBC86B54-C11B-40E8-B847-A22C1C1158D6}" dt="2023-02-21T21:02:07.717" v="2222"/>
        <pc:sldMkLst>
          <pc:docMk/>
          <pc:sldMk cId="4142859857" sldId="266"/>
        </pc:sldMkLst>
        <pc:spChg chg="mod">
          <ac:chgData name="WAHF11_2019_Janko.Freigeber" userId="ba48987e-b2be-4759-beb3-481ebb69e110" providerId="ADAL" clId="{DBC86B54-C11B-40E8-B847-A22C1C1158D6}" dt="2023-02-21T18:56:33.291" v="1603" actId="26606"/>
          <ac:spMkLst>
            <pc:docMk/>
            <pc:sldMk cId="4142859857" sldId="266"/>
            <ac:spMk id="2" creationId="{8134480F-14B5-5165-6922-5A9C8FFA50D1}"/>
          </ac:spMkLst>
        </pc:spChg>
        <pc:spChg chg="add del mod">
          <ac:chgData name="WAHF11_2019_Janko.Freigeber" userId="ba48987e-b2be-4759-beb3-481ebb69e110" providerId="ADAL" clId="{DBC86B54-C11B-40E8-B847-A22C1C1158D6}" dt="2023-02-21T18:43:29.673" v="1579"/>
          <ac:spMkLst>
            <pc:docMk/>
            <pc:sldMk cId="4142859857" sldId="266"/>
            <ac:spMk id="4" creationId="{D39E179A-C98A-4417-56FF-546CBDA917F1}"/>
          </ac:spMkLst>
        </pc:spChg>
        <pc:spChg chg="add del mod">
          <ac:chgData name="WAHF11_2019_Janko.Freigeber" userId="ba48987e-b2be-4759-beb3-481ebb69e110" providerId="ADAL" clId="{DBC86B54-C11B-40E8-B847-A22C1C1158D6}" dt="2023-02-21T18:45:18.904" v="1587"/>
          <ac:spMkLst>
            <pc:docMk/>
            <pc:sldMk cId="4142859857" sldId="266"/>
            <ac:spMk id="8" creationId="{32EA1883-2E77-6FFC-A107-F2DF72692592}"/>
          </ac:spMkLst>
        </pc:spChg>
        <pc:spChg chg="add del mod">
          <ac:chgData name="WAHF11_2019_Janko.Freigeber" userId="ba48987e-b2be-4759-beb3-481ebb69e110" providerId="ADAL" clId="{DBC86B54-C11B-40E8-B847-A22C1C1158D6}" dt="2023-02-21T18:51:56.174" v="1594"/>
          <ac:spMkLst>
            <pc:docMk/>
            <pc:sldMk cId="4142859857" sldId="266"/>
            <ac:spMk id="11" creationId="{7C453B3C-69E9-15D1-67B8-448720C4EBA9}"/>
          </ac:spMkLst>
        </pc:spChg>
        <pc:spChg chg="add del">
          <ac:chgData name="WAHF11_2019_Janko.Freigeber" userId="ba48987e-b2be-4759-beb3-481ebb69e110" providerId="ADAL" clId="{DBC86B54-C11B-40E8-B847-A22C1C1158D6}" dt="2023-02-21T18:45:54.462" v="1590" actId="26606"/>
          <ac:spMkLst>
            <pc:docMk/>
            <pc:sldMk cId="4142859857" sldId="266"/>
            <ac:spMk id="14" creationId="{B937640E-EF7A-4A6C-A950-D12B7D5C923E}"/>
          </ac:spMkLst>
        </pc:spChg>
        <pc:spChg chg="add del mod">
          <ac:chgData name="WAHF11_2019_Janko.Freigeber" userId="ba48987e-b2be-4759-beb3-481ebb69e110" providerId="ADAL" clId="{DBC86B54-C11B-40E8-B847-A22C1C1158D6}" dt="2023-02-21T18:56:29.299" v="1602"/>
          <ac:spMkLst>
            <pc:docMk/>
            <pc:sldMk cId="4142859857" sldId="266"/>
            <ac:spMk id="15" creationId="{BE2DF473-2B86-3613-ECCA-47C194E98FAB}"/>
          </ac:spMkLst>
        </pc:spChg>
        <pc:spChg chg="add del">
          <ac:chgData name="WAHF11_2019_Janko.Freigeber" userId="ba48987e-b2be-4759-beb3-481ebb69e110" providerId="ADAL" clId="{DBC86B54-C11B-40E8-B847-A22C1C1158D6}" dt="2023-02-21T18:45:54.462" v="1590" actId="26606"/>
          <ac:spMkLst>
            <pc:docMk/>
            <pc:sldMk cId="4142859857" sldId="266"/>
            <ac:spMk id="16" creationId="{8B3D301E-EEB6-4474-BFB1-FCD7A1F30371}"/>
          </ac:spMkLst>
        </pc:spChg>
        <pc:spChg chg="add del mod">
          <ac:chgData name="WAHF11_2019_Janko.Freigeber" userId="ba48987e-b2be-4759-beb3-481ebb69e110" providerId="ADAL" clId="{DBC86B54-C11B-40E8-B847-A22C1C1158D6}" dt="2023-02-21T18:59:46.187" v="1619" actId="478"/>
          <ac:spMkLst>
            <pc:docMk/>
            <pc:sldMk cId="4142859857" sldId="266"/>
            <ac:spMk id="21" creationId="{12208D02-C58C-F34D-75AA-4BF3BDBE2E75}"/>
          </ac:spMkLst>
        </pc:spChg>
        <pc:spChg chg="add del mod">
          <ac:chgData name="WAHF11_2019_Janko.Freigeber" userId="ba48987e-b2be-4759-beb3-481ebb69e110" providerId="ADAL" clId="{DBC86B54-C11B-40E8-B847-A22C1C1158D6}" dt="2023-02-21T18:59:48.082" v="1621" actId="478"/>
          <ac:spMkLst>
            <pc:docMk/>
            <pc:sldMk cId="4142859857" sldId="266"/>
            <ac:spMk id="23" creationId="{56C18A86-63EA-FB5E-C2F3-518A61241457}"/>
          </ac:spMkLst>
        </pc:spChg>
        <pc:spChg chg="add del mod">
          <ac:chgData name="WAHF11_2019_Janko.Freigeber" userId="ba48987e-b2be-4759-beb3-481ebb69e110" providerId="ADAL" clId="{DBC86B54-C11B-40E8-B847-A22C1C1158D6}" dt="2023-02-21T18:59:38.113" v="1615" actId="478"/>
          <ac:spMkLst>
            <pc:docMk/>
            <pc:sldMk cId="4142859857" sldId="266"/>
            <ac:spMk id="24" creationId="{B61E7FDE-BB82-DEC6-BA19-1438207F731C}"/>
          </ac:spMkLst>
        </pc:spChg>
        <pc:spChg chg="add mod">
          <ac:chgData name="WAHF11_2019_Janko.Freigeber" userId="ba48987e-b2be-4759-beb3-481ebb69e110" providerId="ADAL" clId="{DBC86B54-C11B-40E8-B847-A22C1C1158D6}" dt="2023-02-21T19:12:58.717" v="1937" actId="1076"/>
          <ac:spMkLst>
            <pc:docMk/>
            <pc:sldMk cId="4142859857" sldId="266"/>
            <ac:spMk id="25" creationId="{46881887-7163-55C4-640B-6B9B7E7BD30A}"/>
          </ac:spMkLst>
        </pc:spChg>
        <pc:spChg chg="add del">
          <ac:chgData name="WAHF11_2019_Janko.Freigeber" userId="ba48987e-b2be-4759-beb3-481ebb69e110" providerId="ADAL" clId="{DBC86B54-C11B-40E8-B847-A22C1C1158D6}" dt="2023-02-21T19:14:36.481" v="1939" actId="11529"/>
          <ac:spMkLst>
            <pc:docMk/>
            <pc:sldMk cId="4142859857" sldId="266"/>
            <ac:spMk id="26" creationId="{C325B8F2-C68A-B457-A4D4-D1D923FBD0AB}"/>
          </ac:spMkLst>
        </pc:spChg>
        <pc:spChg chg="add del">
          <ac:chgData name="WAHF11_2019_Janko.Freigeber" userId="ba48987e-b2be-4759-beb3-481ebb69e110" providerId="ADAL" clId="{DBC86B54-C11B-40E8-B847-A22C1C1158D6}" dt="2023-02-21T18:52:00.742" v="1595" actId="26606"/>
          <ac:spMkLst>
            <pc:docMk/>
            <pc:sldMk cId="4142859857" sldId="266"/>
            <ac:spMk id="27" creationId="{B937640E-EF7A-4A6C-A950-D12B7D5C923E}"/>
          </ac:spMkLst>
        </pc:spChg>
        <pc:spChg chg="add mod">
          <ac:chgData name="WAHF11_2019_Janko.Freigeber" userId="ba48987e-b2be-4759-beb3-481ebb69e110" providerId="ADAL" clId="{DBC86B54-C11B-40E8-B847-A22C1C1158D6}" dt="2023-02-21T19:20:24.160" v="2034" actId="20577"/>
          <ac:spMkLst>
            <pc:docMk/>
            <pc:sldMk cId="4142859857" sldId="266"/>
            <ac:spMk id="28" creationId="{6BC3BDD6-EDEC-D0DF-D72E-3BF6B58040A7}"/>
          </ac:spMkLst>
        </pc:spChg>
        <pc:spChg chg="add del">
          <ac:chgData name="WAHF11_2019_Janko.Freigeber" userId="ba48987e-b2be-4759-beb3-481ebb69e110" providerId="ADAL" clId="{DBC86B54-C11B-40E8-B847-A22C1C1158D6}" dt="2023-02-21T18:52:00.742" v="1595" actId="26606"/>
          <ac:spMkLst>
            <pc:docMk/>
            <pc:sldMk cId="4142859857" sldId="266"/>
            <ac:spMk id="29" creationId="{8B3D301E-EEB6-4474-BFB1-FCD7A1F30371}"/>
          </ac:spMkLst>
        </pc:spChg>
        <pc:spChg chg="add del mod">
          <ac:chgData name="WAHF11_2019_Janko.Freigeber" userId="ba48987e-b2be-4759-beb3-481ebb69e110" providerId="ADAL" clId="{DBC86B54-C11B-40E8-B847-A22C1C1158D6}" dt="2023-02-21T19:18:31.285" v="1982" actId="478"/>
          <ac:spMkLst>
            <pc:docMk/>
            <pc:sldMk cId="4142859857" sldId="266"/>
            <ac:spMk id="30" creationId="{08E8F59C-5F08-2917-4FA5-5A4C6BAF4A1E}"/>
          </ac:spMkLst>
        </pc:spChg>
        <pc:spChg chg="add del mod">
          <ac:chgData name="WAHF11_2019_Janko.Freigeber" userId="ba48987e-b2be-4759-beb3-481ebb69e110" providerId="ADAL" clId="{DBC86B54-C11B-40E8-B847-A22C1C1158D6}" dt="2023-02-21T19:17:32.078" v="1968" actId="478"/>
          <ac:spMkLst>
            <pc:docMk/>
            <pc:sldMk cId="4142859857" sldId="266"/>
            <ac:spMk id="32" creationId="{6275C08C-1B6F-CAA9-58C4-49EB41F8FEB0}"/>
          </ac:spMkLst>
        </pc:spChg>
        <pc:spChg chg="add del mod">
          <ac:chgData name="WAHF11_2019_Janko.Freigeber" userId="ba48987e-b2be-4759-beb3-481ebb69e110" providerId="ADAL" clId="{DBC86B54-C11B-40E8-B847-A22C1C1158D6}" dt="2023-02-21T19:17:31.684" v="1967" actId="478"/>
          <ac:spMkLst>
            <pc:docMk/>
            <pc:sldMk cId="4142859857" sldId="266"/>
            <ac:spMk id="34" creationId="{D07E91ED-E1BF-B311-383D-84C94B5EECDF}"/>
          </ac:spMkLst>
        </pc:spChg>
        <pc:spChg chg="add mod">
          <ac:chgData name="WAHF11_2019_Janko.Freigeber" userId="ba48987e-b2be-4759-beb3-481ebb69e110" providerId="ADAL" clId="{DBC86B54-C11B-40E8-B847-A22C1C1158D6}" dt="2023-02-21T19:20:17.800" v="2030" actId="20577"/>
          <ac:spMkLst>
            <pc:docMk/>
            <pc:sldMk cId="4142859857" sldId="266"/>
            <ac:spMk id="36" creationId="{B94CF57F-F0C9-7D5C-E8ED-2917F3CF2070}"/>
          </ac:spMkLst>
        </pc:spChg>
        <pc:spChg chg="add mod">
          <ac:chgData name="WAHF11_2019_Janko.Freigeber" userId="ba48987e-b2be-4759-beb3-481ebb69e110" providerId="ADAL" clId="{DBC86B54-C11B-40E8-B847-A22C1C1158D6}" dt="2023-02-21T19:17:57.368" v="1976" actId="14100"/>
          <ac:spMkLst>
            <pc:docMk/>
            <pc:sldMk cId="4142859857" sldId="266"/>
            <ac:spMk id="37" creationId="{226BE08E-F5AA-6318-5EE6-32395796833E}"/>
          </ac:spMkLst>
        </pc:spChg>
        <pc:spChg chg="add mod">
          <ac:chgData name="WAHF11_2019_Janko.Freigeber" userId="ba48987e-b2be-4759-beb3-481ebb69e110" providerId="ADAL" clId="{DBC86B54-C11B-40E8-B847-A22C1C1158D6}" dt="2023-02-21T19:18:09.155" v="1980" actId="14100"/>
          <ac:spMkLst>
            <pc:docMk/>
            <pc:sldMk cId="4142859857" sldId="266"/>
            <ac:spMk id="39" creationId="{F6F71782-A419-D6A9-FC05-99281FBB6CE0}"/>
          </ac:spMkLst>
        </pc:spChg>
        <pc:spChg chg="add del">
          <ac:chgData name="WAHF11_2019_Janko.Freigeber" userId="ba48987e-b2be-4759-beb3-481ebb69e110" providerId="ADAL" clId="{DBC86B54-C11B-40E8-B847-A22C1C1158D6}" dt="2023-02-21T18:56:33.291" v="1603" actId="26606"/>
          <ac:spMkLst>
            <pc:docMk/>
            <pc:sldMk cId="4142859857" sldId="266"/>
            <ac:spMk id="40" creationId="{B937640E-EF7A-4A6C-A950-D12B7D5C923E}"/>
          </ac:spMkLst>
        </pc:spChg>
        <pc:spChg chg="add del mod">
          <ac:chgData name="WAHF11_2019_Janko.Freigeber" userId="ba48987e-b2be-4759-beb3-481ebb69e110" providerId="ADAL" clId="{DBC86B54-C11B-40E8-B847-A22C1C1158D6}" dt="2023-02-21T19:22:10.748" v="2040" actId="478"/>
          <ac:spMkLst>
            <pc:docMk/>
            <pc:sldMk cId="4142859857" sldId="266"/>
            <ac:spMk id="41" creationId="{5BF05C9F-3CB2-601A-C6B6-A6626969EA5F}"/>
          </ac:spMkLst>
        </pc:spChg>
        <pc:spChg chg="add del">
          <ac:chgData name="WAHF11_2019_Janko.Freigeber" userId="ba48987e-b2be-4759-beb3-481ebb69e110" providerId="ADAL" clId="{DBC86B54-C11B-40E8-B847-A22C1C1158D6}" dt="2023-02-21T18:56:33.291" v="1603" actId="26606"/>
          <ac:spMkLst>
            <pc:docMk/>
            <pc:sldMk cId="4142859857" sldId="266"/>
            <ac:spMk id="42" creationId="{8B3D301E-EEB6-4474-BFB1-FCD7A1F30371}"/>
          </ac:spMkLst>
        </pc:spChg>
        <pc:spChg chg="add mod">
          <ac:chgData name="WAHF11_2019_Janko.Freigeber" userId="ba48987e-b2be-4759-beb3-481ebb69e110" providerId="ADAL" clId="{DBC86B54-C11B-40E8-B847-A22C1C1158D6}" dt="2023-02-21T19:49:13.193" v="2212" actId="1036"/>
          <ac:spMkLst>
            <pc:docMk/>
            <pc:sldMk cId="4142859857" sldId="266"/>
            <ac:spMk id="43" creationId="{2532B50D-200F-3735-FF16-09E8AEFFEF62}"/>
          </ac:spMkLst>
        </pc:spChg>
        <pc:spChg chg="add">
          <ac:chgData name="WAHF11_2019_Janko.Freigeber" userId="ba48987e-b2be-4759-beb3-481ebb69e110" providerId="ADAL" clId="{DBC86B54-C11B-40E8-B847-A22C1C1158D6}" dt="2023-02-21T18:56:33.291" v="1603" actId="26606"/>
          <ac:spMkLst>
            <pc:docMk/>
            <pc:sldMk cId="4142859857" sldId="266"/>
            <ac:spMk id="53" creationId="{F194AEDE-F25F-43E6-A2C4-7FFF41074990}"/>
          </ac:spMkLst>
        </pc:spChg>
        <pc:spChg chg="add">
          <ac:chgData name="WAHF11_2019_Janko.Freigeber" userId="ba48987e-b2be-4759-beb3-481ebb69e110" providerId="ADAL" clId="{DBC86B54-C11B-40E8-B847-A22C1C1158D6}" dt="2023-02-21T18:56:33.291" v="1603" actId="26606"/>
          <ac:spMkLst>
            <pc:docMk/>
            <pc:sldMk cId="4142859857" sldId="266"/>
            <ac:spMk id="61" creationId="{6DA65B90-7B06-4499-91BA-CDDD36132481}"/>
          </ac:spMkLst>
        </pc:spChg>
        <pc:spChg chg="add">
          <ac:chgData name="WAHF11_2019_Janko.Freigeber" userId="ba48987e-b2be-4759-beb3-481ebb69e110" providerId="ADAL" clId="{DBC86B54-C11B-40E8-B847-A22C1C1158D6}" dt="2023-02-21T18:56:33.291" v="1603" actId="26606"/>
          <ac:spMkLst>
            <pc:docMk/>
            <pc:sldMk cId="4142859857" sldId="266"/>
            <ac:spMk id="63" creationId="{9502469D-C562-48E3-ABA2-3CFA55C52684}"/>
          </ac:spMkLst>
        </pc:spChg>
        <pc:graphicFrameChg chg="add del mod modGraphic">
          <ac:chgData name="WAHF11_2019_Janko.Freigeber" userId="ba48987e-b2be-4759-beb3-481ebb69e110" providerId="ADAL" clId="{DBC86B54-C11B-40E8-B847-A22C1C1158D6}" dt="2023-02-21T18:44:35.051" v="1586" actId="478"/>
          <ac:graphicFrameMkLst>
            <pc:docMk/>
            <pc:sldMk cId="4142859857" sldId="266"/>
            <ac:graphicFrameMk id="5" creationId="{CC500063-955D-2370-843E-B35B8DB7716C}"/>
          </ac:graphicFrameMkLst>
        </pc:graphicFrameChg>
        <pc:graphicFrameChg chg="add del mod">
          <ac:chgData name="WAHF11_2019_Janko.Freigeber" userId="ba48987e-b2be-4759-beb3-481ebb69e110" providerId="ADAL" clId="{DBC86B54-C11B-40E8-B847-A22C1C1158D6}" dt="2023-02-21T18:43:51.365" v="1582"/>
          <ac:graphicFrameMkLst>
            <pc:docMk/>
            <pc:sldMk cId="4142859857" sldId="266"/>
            <ac:graphicFrameMk id="6" creationId="{83F907BE-054C-FB74-8DE4-9431F0F3187F}"/>
          </ac:graphicFrameMkLst>
        </pc:graphicFrameChg>
        <pc:graphicFrameChg chg="add del mod modGraphic">
          <ac:chgData name="WAHF11_2019_Janko.Freigeber" userId="ba48987e-b2be-4759-beb3-481ebb69e110" providerId="ADAL" clId="{DBC86B54-C11B-40E8-B847-A22C1C1158D6}" dt="2023-02-21T18:51:48.933" v="1593" actId="478"/>
          <ac:graphicFrameMkLst>
            <pc:docMk/>
            <pc:sldMk cId="4142859857" sldId="266"/>
            <ac:graphicFrameMk id="9" creationId="{72E4F22C-E65A-4CF1-B45D-87A43FB4CE43}"/>
          </ac:graphicFrameMkLst>
        </pc:graphicFrameChg>
        <pc:graphicFrameChg chg="add del mod modGraphic">
          <ac:chgData name="WAHF11_2019_Janko.Freigeber" userId="ba48987e-b2be-4759-beb3-481ebb69e110" providerId="ADAL" clId="{DBC86B54-C11B-40E8-B847-A22C1C1158D6}" dt="2023-02-21T18:56:04.663" v="1601" actId="478"/>
          <ac:graphicFrameMkLst>
            <pc:docMk/>
            <pc:sldMk cId="4142859857" sldId="266"/>
            <ac:graphicFrameMk id="12" creationId="{8B80F1A0-E08B-5CD3-34C2-B9BA495EBDE7}"/>
          </ac:graphicFrameMkLst>
        </pc:graphicFrameChg>
        <pc:graphicFrameChg chg="add mod modGraphic">
          <ac:chgData name="WAHF11_2019_Janko.Freigeber" userId="ba48987e-b2be-4759-beb3-481ebb69e110" providerId="ADAL" clId="{DBC86B54-C11B-40E8-B847-A22C1C1158D6}" dt="2023-02-21T18:56:50.164" v="1607" actId="14100"/>
          <ac:graphicFrameMkLst>
            <pc:docMk/>
            <pc:sldMk cId="4142859857" sldId="266"/>
            <ac:graphicFrameMk id="17" creationId="{2EB391C0-04E0-984A-E93D-2C323FB05424}"/>
          </ac:graphicFrameMkLst>
        </pc:graphicFrameChg>
        <pc:graphicFrameChg chg="del mod">
          <ac:chgData name="WAHF11_2019_Janko.Freigeber" userId="ba48987e-b2be-4759-beb3-481ebb69e110" providerId="ADAL" clId="{DBC86B54-C11B-40E8-B847-A22C1C1158D6}" dt="2023-02-21T18:25:37.765" v="1578" actId="478"/>
          <ac:graphicFrameMkLst>
            <pc:docMk/>
            <pc:sldMk cId="4142859857" sldId="266"/>
            <ac:graphicFrameMk id="38" creationId="{742B0946-9592-2871-99B1-D6027FA9A350}"/>
          </ac:graphicFrameMkLst>
        </pc:graphicFrameChg>
        <pc:picChg chg="add del mod">
          <ac:chgData name="WAHF11_2019_Janko.Freigeber" userId="ba48987e-b2be-4759-beb3-481ebb69e110" providerId="ADAL" clId="{DBC86B54-C11B-40E8-B847-A22C1C1158D6}" dt="2023-02-21T19:03:32.653" v="1629" actId="478"/>
          <ac:picMkLst>
            <pc:docMk/>
            <pc:sldMk cId="4142859857" sldId="266"/>
            <ac:picMk id="19" creationId="{1DB8EF26-0367-A187-5B04-82A81D5C3C20}"/>
          </ac:picMkLst>
        </pc:picChg>
        <pc:cxnChg chg="add del">
          <ac:chgData name="WAHF11_2019_Janko.Freigeber" userId="ba48987e-b2be-4759-beb3-481ebb69e110" providerId="ADAL" clId="{DBC86B54-C11B-40E8-B847-A22C1C1158D6}" dt="2023-02-21T18:45:54.462" v="1590" actId="26606"/>
          <ac:cxnSpMkLst>
            <pc:docMk/>
            <pc:sldMk cId="4142859857" sldId="266"/>
            <ac:cxnSpMk id="18" creationId="{85F2753B-199B-4FF0-838F-41E8D058E953}"/>
          </ac:cxnSpMkLst>
        </pc:cxnChg>
        <pc:cxnChg chg="add del">
          <ac:chgData name="WAHF11_2019_Janko.Freigeber" userId="ba48987e-b2be-4759-beb3-481ebb69e110" providerId="ADAL" clId="{DBC86B54-C11B-40E8-B847-A22C1C1158D6}" dt="2023-02-21T18:45:54.462" v="1590" actId="26606"/>
          <ac:cxnSpMkLst>
            <pc:docMk/>
            <pc:sldMk cId="4142859857" sldId="266"/>
            <ac:cxnSpMk id="20" creationId="{E604AB19-8820-4859-AA1B-09DD1F3E8B7D}"/>
          </ac:cxnSpMkLst>
        </pc:cxnChg>
        <pc:cxnChg chg="add del">
          <ac:chgData name="WAHF11_2019_Janko.Freigeber" userId="ba48987e-b2be-4759-beb3-481ebb69e110" providerId="ADAL" clId="{DBC86B54-C11B-40E8-B847-A22C1C1158D6}" dt="2023-02-21T18:45:54.462" v="1590" actId="26606"/>
          <ac:cxnSpMkLst>
            <pc:docMk/>
            <pc:sldMk cId="4142859857" sldId="266"/>
            <ac:cxnSpMk id="22" creationId="{B0BDEAB7-0E83-4F55-90F4-098569F5A573}"/>
          </ac:cxnSpMkLst>
        </pc:cxnChg>
        <pc:cxnChg chg="add del">
          <ac:chgData name="WAHF11_2019_Janko.Freigeber" userId="ba48987e-b2be-4759-beb3-481ebb69e110" providerId="ADAL" clId="{DBC86B54-C11B-40E8-B847-A22C1C1158D6}" dt="2023-02-21T18:52:00.742" v="1595" actId="26606"/>
          <ac:cxnSpMkLst>
            <pc:docMk/>
            <pc:sldMk cId="4142859857" sldId="266"/>
            <ac:cxnSpMk id="31" creationId="{642E753A-9EC8-4017-973A-6477BEF0AD73}"/>
          </ac:cxnSpMkLst>
        </pc:cxnChg>
        <pc:cxnChg chg="add del">
          <ac:chgData name="WAHF11_2019_Janko.Freigeber" userId="ba48987e-b2be-4759-beb3-481ebb69e110" providerId="ADAL" clId="{DBC86B54-C11B-40E8-B847-A22C1C1158D6}" dt="2023-02-21T18:52:00.742" v="1595" actId="26606"/>
          <ac:cxnSpMkLst>
            <pc:docMk/>
            <pc:sldMk cId="4142859857" sldId="266"/>
            <ac:cxnSpMk id="33" creationId="{85F2753B-199B-4FF0-838F-41E8D058E953}"/>
          </ac:cxnSpMkLst>
        </pc:cxnChg>
        <pc:cxnChg chg="add del">
          <ac:chgData name="WAHF11_2019_Janko.Freigeber" userId="ba48987e-b2be-4759-beb3-481ebb69e110" providerId="ADAL" clId="{DBC86B54-C11B-40E8-B847-A22C1C1158D6}" dt="2023-02-21T18:52:00.742" v="1595" actId="26606"/>
          <ac:cxnSpMkLst>
            <pc:docMk/>
            <pc:sldMk cId="4142859857" sldId="266"/>
            <ac:cxnSpMk id="35" creationId="{B0BDEAB7-0E83-4F55-90F4-098569F5A573}"/>
          </ac:cxnSpMkLst>
        </pc:cxnChg>
        <pc:cxnChg chg="add del">
          <ac:chgData name="WAHF11_2019_Janko.Freigeber" userId="ba48987e-b2be-4759-beb3-481ebb69e110" providerId="ADAL" clId="{DBC86B54-C11B-40E8-B847-A22C1C1158D6}" dt="2023-02-21T18:56:33.291" v="1603" actId="26606"/>
          <ac:cxnSpMkLst>
            <pc:docMk/>
            <pc:sldMk cId="4142859857" sldId="266"/>
            <ac:cxnSpMk id="44" creationId="{642E753A-9EC8-4017-973A-6477BEF0AD73}"/>
          </ac:cxnSpMkLst>
        </pc:cxnChg>
        <pc:cxnChg chg="add del">
          <ac:chgData name="WAHF11_2019_Janko.Freigeber" userId="ba48987e-b2be-4759-beb3-481ebb69e110" providerId="ADAL" clId="{DBC86B54-C11B-40E8-B847-A22C1C1158D6}" dt="2023-02-21T18:56:33.291" v="1603" actId="26606"/>
          <ac:cxnSpMkLst>
            <pc:docMk/>
            <pc:sldMk cId="4142859857" sldId="266"/>
            <ac:cxnSpMk id="46" creationId="{85F2753B-199B-4FF0-838F-41E8D058E953}"/>
          </ac:cxnSpMkLst>
        </pc:cxnChg>
        <pc:cxnChg chg="add del">
          <ac:chgData name="WAHF11_2019_Janko.Freigeber" userId="ba48987e-b2be-4759-beb3-481ebb69e110" providerId="ADAL" clId="{DBC86B54-C11B-40E8-B847-A22C1C1158D6}" dt="2023-02-21T18:56:33.291" v="1603" actId="26606"/>
          <ac:cxnSpMkLst>
            <pc:docMk/>
            <pc:sldMk cId="4142859857" sldId="266"/>
            <ac:cxnSpMk id="48" creationId="{B0BDEAB7-0E83-4F55-90F4-098569F5A573}"/>
          </ac:cxnSpMkLst>
        </pc:cxnChg>
        <pc:cxnChg chg="add">
          <ac:chgData name="WAHF11_2019_Janko.Freigeber" userId="ba48987e-b2be-4759-beb3-481ebb69e110" providerId="ADAL" clId="{DBC86B54-C11B-40E8-B847-A22C1C1158D6}" dt="2023-02-21T18:56:33.291" v="1603" actId="26606"/>
          <ac:cxnSpMkLst>
            <pc:docMk/>
            <pc:sldMk cId="4142859857" sldId="266"/>
            <ac:cxnSpMk id="55" creationId="{4C793C08-EF4C-422B-A728-6C717C47DF6F}"/>
          </ac:cxnSpMkLst>
        </pc:cxnChg>
        <pc:cxnChg chg="add">
          <ac:chgData name="WAHF11_2019_Janko.Freigeber" userId="ba48987e-b2be-4759-beb3-481ebb69e110" providerId="ADAL" clId="{DBC86B54-C11B-40E8-B847-A22C1C1158D6}" dt="2023-02-21T18:56:33.291" v="1603" actId="26606"/>
          <ac:cxnSpMkLst>
            <pc:docMk/>
            <pc:sldMk cId="4142859857" sldId="266"/>
            <ac:cxnSpMk id="57" creationId="{FE825BC6-56A8-46DE-8037-A9A577624B0D}"/>
          </ac:cxnSpMkLst>
        </pc:cxnChg>
        <pc:cxnChg chg="add">
          <ac:chgData name="WAHF11_2019_Janko.Freigeber" userId="ba48987e-b2be-4759-beb3-481ebb69e110" providerId="ADAL" clId="{DBC86B54-C11B-40E8-B847-A22C1C1158D6}" dt="2023-02-21T18:56:33.291" v="1603" actId="26606"/>
          <ac:cxnSpMkLst>
            <pc:docMk/>
            <pc:sldMk cId="4142859857" sldId="266"/>
            <ac:cxnSpMk id="59" creationId="{9EED8031-DD67-43C6-94A0-646636C95560}"/>
          </ac:cxnSpMkLst>
        </pc:cxnChg>
        <pc:cxnChg chg="add">
          <ac:chgData name="WAHF11_2019_Janko.Freigeber" userId="ba48987e-b2be-4759-beb3-481ebb69e110" providerId="ADAL" clId="{DBC86B54-C11B-40E8-B847-A22C1C1158D6}" dt="2023-02-21T18:56:33.291" v="1603" actId="26606"/>
          <ac:cxnSpMkLst>
            <pc:docMk/>
            <pc:sldMk cId="4142859857" sldId="266"/>
            <ac:cxnSpMk id="65" creationId="{4D594499-F983-4364-8ABC-5BCDC2E906BF}"/>
          </ac:cxnSpMkLst>
        </pc:cxnChg>
        <pc:cxnChg chg="add">
          <ac:chgData name="WAHF11_2019_Janko.Freigeber" userId="ba48987e-b2be-4759-beb3-481ebb69e110" providerId="ADAL" clId="{DBC86B54-C11B-40E8-B847-A22C1C1158D6}" dt="2023-02-21T18:56:33.291" v="1603" actId="26606"/>
          <ac:cxnSpMkLst>
            <pc:docMk/>
            <pc:sldMk cId="4142859857" sldId="266"/>
            <ac:cxnSpMk id="67" creationId="{6D4C177C-581F-4CC8-A686-0B6D25DC6A70}"/>
          </ac:cxnSpMkLst>
        </pc:cxnChg>
        <pc:cxnChg chg="add">
          <ac:chgData name="WAHF11_2019_Janko.Freigeber" userId="ba48987e-b2be-4759-beb3-481ebb69e110" providerId="ADAL" clId="{DBC86B54-C11B-40E8-B847-A22C1C1158D6}" dt="2023-02-21T18:56:33.291" v="1603" actId="26606"/>
          <ac:cxnSpMkLst>
            <pc:docMk/>
            <pc:sldMk cId="4142859857" sldId="266"/>
            <ac:cxnSpMk id="69" creationId="{BBDB03F3-936C-4FC9-8A4E-9ADA66A9809A}"/>
          </ac:cxnSpMkLst>
        </pc:cxnChg>
        <pc:cxnChg chg="add">
          <ac:chgData name="WAHF11_2019_Janko.Freigeber" userId="ba48987e-b2be-4759-beb3-481ebb69e110" providerId="ADAL" clId="{DBC86B54-C11B-40E8-B847-A22C1C1158D6}" dt="2023-02-21T18:56:33.291" v="1603" actId="26606"/>
          <ac:cxnSpMkLst>
            <pc:docMk/>
            <pc:sldMk cId="4142859857" sldId="266"/>
            <ac:cxnSpMk id="71" creationId="{22FCAA1B-E660-4FFE-8F82-F41F369BDB19}"/>
          </ac:cxnSpMkLst>
        </pc:cxnChg>
      </pc:sldChg>
      <pc:sldChg chg="addSp delSp modSp add mod setBg">
        <pc:chgData name="WAHF11_2019_Janko.Freigeber" userId="ba48987e-b2be-4759-beb3-481ebb69e110" providerId="ADAL" clId="{DBC86B54-C11B-40E8-B847-A22C1C1158D6}" dt="2023-02-21T19:41:03.957" v="2206"/>
        <pc:sldMkLst>
          <pc:docMk/>
          <pc:sldMk cId="1529081985" sldId="267"/>
        </pc:sldMkLst>
        <pc:spChg chg="mod">
          <ac:chgData name="WAHF11_2019_Janko.Freigeber" userId="ba48987e-b2be-4759-beb3-481ebb69e110" providerId="ADAL" clId="{DBC86B54-C11B-40E8-B847-A22C1C1158D6}" dt="2023-02-21T19:27:55.607" v="2108" actId="26606"/>
          <ac:spMkLst>
            <pc:docMk/>
            <pc:sldMk cId="1529081985" sldId="267"/>
            <ac:spMk id="2" creationId="{8134480F-14B5-5165-6922-5A9C8FFA50D1}"/>
          </ac:spMkLst>
        </pc:spChg>
        <pc:spChg chg="add del mod">
          <ac:chgData name="WAHF11_2019_Janko.Freigeber" userId="ba48987e-b2be-4759-beb3-481ebb69e110" providerId="ADAL" clId="{DBC86B54-C11B-40E8-B847-A22C1C1158D6}" dt="2023-02-21T19:24:00.527" v="2054"/>
          <ac:spMkLst>
            <pc:docMk/>
            <pc:sldMk cId="1529081985" sldId="267"/>
            <ac:spMk id="4" creationId="{694BE0CB-AB2A-3286-5766-243D5F3BB0A7}"/>
          </ac:spMkLst>
        </pc:spChg>
        <pc:spChg chg="add del mod">
          <ac:chgData name="WAHF11_2019_Janko.Freigeber" userId="ba48987e-b2be-4759-beb3-481ebb69e110" providerId="ADAL" clId="{DBC86B54-C11B-40E8-B847-A22C1C1158D6}" dt="2023-02-21T19:24:10.782" v="2055" actId="478"/>
          <ac:spMkLst>
            <pc:docMk/>
            <pc:sldMk cId="1529081985" sldId="267"/>
            <ac:spMk id="5" creationId="{E4BD48B9-150C-69C6-C499-6C5BF4D5A9AA}"/>
          </ac:spMkLst>
        </pc:spChg>
        <pc:spChg chg="add del mod">
          <ac:chgData name="WAHF11_2019_Janko.Freigeber" userId="ba48987e-b2be-4759-beb3-481ebb69e110" providerId="ADAL" clId="{DBC86B54-C11B-40E8-B847-A22C1C1158D6}" dt="2023-02-21T19:27:45.535" v="2106" actId="478"/>
          <ac:spMkLst>
            <pc:docMk/>
            <pc:sldMk cId="1529081985" sldId="267"/>
            <ac:spMk id="7" creationId="{E890A228-D3A0-274E-D630-E6A2A1321F55}"/>
          </ac:spMkLst>
        </pc:spChg>
        <pc:spChg chg="add del mod">
          <ac:chgData name="WAHF11_2019_Janko.Freigeber" userId="ba48987e-b2be-4759-beb3-481ebb69e110" providerId="ADAL" clId="{DBC86B54-C11B-40E8-B847-A22C1C1158D6}" dt="2023-02-21T19:27:51.543" v="2107"/>
          <ac:spMkLst>
            <pc:docMk/>
            <pc:sldMk cId="1529081985" sldId="267"/>
            <ac:spMk id="9" creationId="{373306C1-1015-7350-66F1-3E50788158B3}"/>
          </ac:spMkLst>
        </pc:spChg>
        <pc:spChg chg="add del mod">
          <ac:chgData name="WAHF11_2019_Janko.Freigeber" userId="ba48987e-b2be-4759-beb3-481ebb69e110" providerId="ADAL" clId="{DBC86B54-C11B-40E8-B847-A22C1C1158D6}" dt="2023-02-21T19:40:58.594" v="2205" actId="478"/>
          <ac:spMkLst>
            <pc:docMk/>
            <pc:sldMk cId="1529081985" sldId="267"/>
            <ac:spMk id="12" creationId="{A182F6A6-89E3-4B2F-EC93-58E1467A4AC6}"/>
          </ac:spMkLst>
        </pc:spChg>
        <pc:spChg chg="add mod">
          <ac:chgData name="WAHF11_2019_Janko.Freigeber" userId="ba48987e-b2be-4759-beb3-481ebb69e110" providerId="ADAL" clId="{DBC86B54-C11B-40E8-B847-A22C1C1158D6}" dt="2023-02-21T19:31:27.212" v="2131" actId="1076"/>
          <ac:spMkLst>
            <pc:docMk/>
            <pc:sldMk cId="1529081985" sldId="267"/>
            <ac:spMk id="13" creationId="{D1121151-3E50-0119-2463-E574415BBD1D}"/>
          </ac:spMkLst>
        </pc:spChg>
        <pc:spChg chg="add mod">
          <ac:chgData name="WAHF11_2019_Janko.Freigeber" userId="ba48987e-b2be-4759-beb3-481ebb69e110" providerId="ADAL" clId="{DBC86B54-C11B-40E8-B847-A22C1C1158D6}" dt="2023-02-21T19:41:03.957" v="2206"/>
          <ac:spMkLst>
            <pc:docMk/>
            <pc:sldMk cId="1529081985" sldId="267"/>
            <ac:spMk id="14" creationId="{6EA0D6B3-03D4-1B97-FAA2-8EA3D28968CB}"/>
          </ac:spMkLst>
        </pc:spChg>
        <pc:spChg chg="add">
          <ac:chgData name="WAHF11_2019_Janko.Freigeber" userId="ba48987e-b2be-4759-beb3-481ebb69e110" providerId="ADAL" clId="{DBC86B54-C11B-40E8-B847-A22C1C1158D6}" dt="2023-02-21T19:27:55.607" v="2108" actId="26606"/>
          <ac:spMkLst>
            <pc:docMk/>
            <pc:sldMk cId="1529081985" sldId="267"/>
            <ac:spMk id="16" creationId="{F194AEDE-F25F-43E6-A2C4-7FFF41074990}"/>
          </ac:spMkLst>
        </pc:spChg>
        <pc:spChg chg="add">
          <ac:chgData name="WAHF11_2019_Janko.Freigeber" userId="ba48987e-b2be-4759-beb3-481ebb69e110" providerId="ADAL" clId="{DBC86B54-C11B-40E8-B847-A22C1C1158D6}" dt="2023-02-21T19:27:55.607" v="2108" actId="26606"/>
          <ac:spMkLst>
            <pc:docMk/>
            <pc:sldMk cId="1529081985" sldId="267"/>
            <ac:spMk id="24" creationId="{6DA65B90-7B06-4499-91BA-CDDD36132481}"/>
          </ac:spMkLst>
        </pc:spChg>
        <pc:spChg chg="add">
          <ac:chgData name="WAHF11_2019_Janko.Freigeber" userId="ba48987e-b2be-4759-beb3-481ebb69e110" providerId="ADAL" clId="{DBC86B54-C11B-40E8-B847-A22C1C1158D6}" dt="2023-02-21T19:27:55.607" v="2108" actId="26606"/>
          <ac:spMkLst>
            <pc:docMk/>
            <pc:sldMk cId="1529081985" sldId="267"/>
            <ac:spMk id="26" creationId="{9502469D-C562-48E3-ABA2-3CFA55C52684}"/>
          </ac:spMkLst>
        </pc:spChg>
        <pc:graphicFrameChg chg="add del mod">
          <ac:chgData name="WAHF11_2019_Janko.Freigeber" userId="ba48987e-b2be-4759-beb3-481ebb69e110" providerId="ADAL" clId="{DBC86B54-C11B-40E8-B847-A22C1C1158D6}" dt="2023-02-21T19:24:31.861" v="2058" actId="478"/>
          <ac:graphicFrameMkLst>
            <pc:docMk/>
            <pc:sldMk cId="1529081985" sldId="267"/>
            <ac:graphicFrameMk id="6" creationId="{DE873ABB-19E3-D60E-311A-26948E7FC31C}"/>
          </ac:graphicFrameMkLst>
        </pc:graphicFrameChg>
        <pc:graphicFrameChg chg="add del mod">
          <ac:chgData name="WAHF11_2019_Janko.Freigeber" userId="ba48987e-b2be-4759-beb3-481ebb69e110" providerId="ADAL" clId="{DBC86B54-C11B-40E8-B847-A22C1C1158D6}" dt="2023-02-21T19:27:32.292" v="2102"/>
          <ac:graphicFrameMkLst>
            <pc:docMk/>
            <pc:sldMk cId="1529081985" sldId="267"/>
            <ac:graphicFrameMk id="10" creationId="{BF76508B-608B-8E9A-E15B-5BE1AAD0BDBC}"/>
          </ac:graphicFrameMkLst>
        </pc:graphicFrameChg>
        <pc:graphicFrameChg chg="add mod modGraphic">
          <ac:chgData name="WAHF11_2019_Janko.Freigeber" userId="ba48987e-b2be-4759-beb3-481ebb69e110" providerId="ADAL" clId="{DBC86B54-C11B-40E8-B847-A22C1C1158D6}" dt="2023-02-21T19:31:27.212" v="2131" actId="1076"/>
          <ac:graphicFrameMkLst>
            <pc:docMk/>
            <pc:sldMk cId="1529081985" sldId="267"/>
            <ac:graphicFrameMk id="11" creationId="{6E205016-614A-24C0-A7C7-FEE6E04D5266}"/>
          </ac:graphicFrameMkLst>
        </pc:graphicFrameChg>
        <pc:graphicFrameChg chg="del mod modGraphic">
          <ac:chgData name="WAHF11_2019_Janko.Freigeber" userId="ba48987e-b2be-4759-beb3-481ebb69e110" providerId="ADAL" clId="{DBC86B54-C11B-40E8-B847-A22C1C1158D6}" dt="2023-02-21T19:23:12.283" v="2051" actId="478"/>
          <ac:graphicFrameMkLst>
            <pc:docMk/>
            <pc:sldMk cId="1529081985" sldId="267"/>
            <ac:graphicFrameMk id="38" creationId="{742B0946-9592-2871-99B1-D6027FA9A350}"/>
          </ac:graphicFrameMkLst>
        </pc:graphicFrameChg>
        <pc:cxnChg chg="add">
          <ac:chgData name="WAHF11_2019_Janko.Freigeber" userId="ba48987e-b2be-4759-beb3-481ebb69e110" providerId="ADAL" clId="{DBC86B54-C11B-40E8-B847-A22C1C1158D6}" dt="2023-02-21T19:27:55.607" v="2108" actId="26606"/>
          <ac:cxnSpMkLst>
            <pc:docMk/>
            <pc:sldMk cId="1529081985" sldId="267"/>
            <ac:cxnSpMk id="18" creationId="{4C793C08-EF4C-422B-A728-6C717C47DF6F}"/>
          </ac:cxnSpMkLst>
        </pc:cxnChg>
        <pc:cxnChg chg="add">
          <ac:chgData name="WAHF11_2019_Janko.Freigeber" userId="ba48987e-b2be-4759-beb3-481ebb69e110" providerId="ADAL" clId="{DBC86B54-C11B-40E8-B847-A22C1C1158D6}" dt="2023-02-21T19:27:55.607" v="2108" actId="26606"/>
          <ac:cxnSpMkLst>
            <pc:docMk/>
            <pc:sldMk cId="1529081985" sldId="267"/>
            <ac:cxnSpMk id="20" creationId="{FE825BC6-56A8-46DE-8037-A9A577624B0D}"/>
          </ac:cxnSpMkLst>
        </pc:cxnChg>
        <pc:cxnChg chg="add">
          <ac:chgData name="WAHF11_2019_Janko.Freigeber" userId="ba48987e-b2be-4759-beb3-481ebb69e110" providerId="ADAL" clId="{DBC86B54-C11B-40E8-B847-A22C1C1158D6}" dt="2023-02-21T19:27:55.607" v="2108" actId="26606"/>
          <ac:cxnSpMkLst>
            <pc:docMk/>
            <pc:sldMk cId="1529081985" sldId="267"/>
            <ac:cxnSpMk id="22" creationId="{9EED8031-DD67-43C6-94A0-646636C95560}"/>
          </ac:cxnSpMkLst>
        </pc:cxnChg>
        <pc:cxnChg chg="add">
          <ac:chgData name="WAHF11_2019_Janko.Freigeber" userId="ba48987e-b2be-4759-beb3-481ebb69e110" providerId="ADAL" clId="{DBC86B54-C11B-40E8-B847-A22C1C1158D6}" dt="2023-02-21T19:27:55.607" v="2108" actId="26606"/>
          <ac:cxnSpMkLst>
            <pc:docMk/>
            <pc:sldMk cId="1529081985" sldId="267"/>
            <ac:cxnSpMk id="28" creationId="{4D594499-F983-4364-8ABC-5BCDC2E906BF}"/>
          </ac:cxnSpMkLst>
        </pc:cxnChg>
        <pc:cxnChg chg="add">
          <ac:chgData name="WAHF11_2019_Janko.Freigeber" userId="ba48987e-b2be-4759-beb3-481ebb69e110" providerId="ADAL" clId="{DBC86B54-C11B-40E8-B847-A22C1C1158D6}" dt="2023-02-21T19:27:55.607" v="2108" actId="26606"/>
          <ac:cxnSpMkLst>
            <pc:docMk/>
            <pc:sldMk cId="1529081985" sldId="267"/>
            <ac:cxnSpMk id="30" creationId="{6D4C177C-581F-4CC8-A686-0B6D25DC6A70}"/>
          </ac:cxnSpMkLst>
        </pc:cxnChg>
        <pc:cxnChg chg="add">
          <ac:chgData name="WAHF11_2019_Janko.Freigeber" userId="ba48987e-b2be-4759-beb3-481ebb69e110" providerId="ADAL" clId="{DBC86B54-C11B-40E8-B847-A22C1C1158D6}" dt="2023-02-21T19:27:55.607" v="2108" actId="26606"/>
          <ac:cxnSpMkLst>
            <pc:docMk/>
            <pc:sldMk cId="1529081985" sldId="267"/>
            <ac:cxnSpMk id="32" creationId="{BBDB03F3-936C-4FC9-8A4E-9ADA66A9809A}"/>
          </ac:cxnSpMkLst>
        </pc:cxnChg>
        <pc:cxnChg chg="add">
          <ac:chgData name="WAHF11_2019_Janko.Freigeber" userId="ba48987e-b2be-4759-beb3-481ebb69e110" providerId="ADAL" clId="{DBC86B54-C11B-40E8-B847-A22C1C1158D6}" dt="2023-02-21T19:27:55.607" v="2108" actId="26606"/>
          <ac:cxnSpMkLst>
            <pc:docMk/>
            <pc:sldMk cId="1529081985" sldId="267"/>
            <ac:cxnSpMk id="34" creationId="{22FCAA1B-E660-4FFE-8F82-F41F369BDB19}"/>
          </ac:cxnSpMkLst>
        </pc:cxnChg>
      </pc:sldChg>
      <pc:sldChg chg="add del">
        <pc:chgData name="WAHF11_2019_Janko.Freigeber" userId="ba48987e-b2be-4759-beb3-481ebb69e110" providerId="ADAL" clId="{DBC86B54-C11B-40E8-B847-A22C1C1158D6}" dt="2023-02-21T19:31:29.264" v="2132" actId="47"/>
        <pc:sldMkLst>
          <pc:docMk/>
          <pc:sldMk cId="963675026" sldId="268"/>
        </pc:sldMkLst>
      </pc:sldChg>
      <pc:sldChg chg="addSp delSp modSp add mod setBg delDesignElem">
        <pc:chgData name="WAHF11_2019_Janko.Freigeber" userId="ba48987e-b2be-4759-beb3-481ebb69e110" providerId="ADAL" clId="{DBC86B54-C11B-40E8-B847-A22C1C1158D6}" dt="2023-02-21T19:40:50.310" v="2203" actId="1076"/>
        <pc:sldMkLst>
          <pc:docMk/>
          <pc:sldMk cId="1909465262" sldId="268"/>
        </pc:sldMkLst>
        <pc:spChg chg="mod">
          <ac:chgData name="WAHF11_2019_Janko.Freigeber" userId="ba48987e-b2be-4759-beb3-481ebb69e110" providerId="ADAL" clId="{DBC86B54-C11B-40E8-B847-A22C1C1158D6}" dt="2023-02-21T19:38:26.118" v="2182" actId="26606"/>
          <ac:spMkLst>
            <pc:docMk/>
            <pc:sldMk cId="1909465262" sldId="268"/>
            <ac:spMk id="2" creationId="{8134480F-14B5-5165-6922-5A9C8FFA50D1}"/>
          </ac:spMkLst>
        </pc:spChg>
        <pc:spChg chg="add del mod">
          <ac:chgData name="WAHF11_2019_Janko.Freigeber" userId="ba48987e-b2be-4759-beb3-481ebb69e110" providerId="ADAL" clId="{DBC86B54-C11B-40E8-B847-A22C1C1158D6}" dt="2023-02-21T19:32:43.083" v="2137"/>
          <ac:spMkLst>
            <pc:docMk/>
            <pc:sldMk cId="1909465262" sldId="268"/>
            <ac:spMk id="4" creationId="{847B6C41-5737-22C1-19EC-BD07E9597DE8}"/>
          </ac:spMkLst>
        </pc:spChg>
        <pc:spChg chg="add del">
          <ac:chgData name="WAHF11_2019_Janko.Freigeber" userId="ba48987e-b2be-4759-beb3-481ebb69e110" providerId="ADAL" clId="{DBC86B54-C11B-40E8-B847-A22C1C1158D6}" dt="2023-02-21T19:34:09.030" v="2151" actId="26606"/>
          <ac:spMkLst>
            <pc:docMk/>
            <pc:sldMk cId="1909465262" sldId="268"/>
            <ac:spMk id="9" creationId="{6DA65B90-7B06-4499-91BA-CDDD36132481}"/>
          </ac:spMkLst>
        </pc:spChg>
        <pc:spChg chg="add del">
          <ac:chgData name="WAHF11_2019_Janko.Freigeber" userId="ba48987e-b2be-4759-beb3-481ebb69e110" providerId="ADAL" clId="{DBC86B54-C11B-40E8-B847-A22C1C1158D6}" dt="2023-02-21T19:34:09.030" v="2151" actId="26606"/>
          <ac:spMkLst>
            <pc:docMk/>
            <pc:sldMk cId="1909465262" sldId="268"/>
            <ac:spMk id="10" creationId="{F194AEDE-F25F-43E6-A2C4-7FFF41074990}"/>
          </ac:spMkLst>
        </pc:spChg>
        <pc:spChg chg="add del">
          <ac:chgData name="WAHF11_2019_Janko.Freigeber" userId="ba48987e-b2be-4759-beb3-481ebb69e110" providerId="ADAL" clId="{DBC86B54-C11B-40E8-B847-A22C1C1158D6}" dt="2023-02-21T19:34:16.327" v="2161" actId="478"/>
          <ac:spMkLst>
            <pc:docMk/>
            <pc:sldMk cId="1909465262" sldId="268"/>
            <ac:spMk id="12" creationId="{A182F6A6-89E3-4B2F-EC93-58E1467A4AC6}"/>
          </ac:spMkLst>
        </pc:spChg>
        <pc:spChg chg="del">
          <ac:chgData name="WAHF11_2019_Janko.Freigeber" userId="ba48987e-b2be-4759-beb3-481ebb69e110" providerId="ADAL" clId="{DBC86B54-C11B-40E8-B847-A22C1C1158D6}" dt="2023-02-21T19:32:28.178" v="2135" actId="478"/>
          <ac:spMkLst>
            <pc:docMk/>
            <pc:sldMk cId="1909465262" sldId="268"/>
            <ac:spMk id="13" creationId="{D1121151-3E50-0119-2463-E574415BBD1D}"/>
          </ac:spMkLst>
        </pc:spChg>
        <pc:spChg chg="add del">
          <ac:chgData name="WAHF11_2019_Janko.Freigeber" userId="ba48987e-b2be-4759-beb3-481ebb69e110" providerId="ADAL" clId="{DBC86B54-C11B-40E8-B847-A22C1C1158D6}" dt="2023-02-21T19:34:09.030" v="2151" actId="26606"/>
          <ac:spMkLst>
            <pc:docMk/>
            <pc:sldMk cId="1909465262" sldId="268"/>
            <ac:spMk id="15" creationId="{9502469D-C562-48E3-ABA2-3CFA55C52684}"/>
          </ac:spMkLst>
        </pc:spChg>
        <pc:spChg chg="del">
          <ac:chgData name="WAHF11_2019_Janko.Freigeber" userId="ba48987e-b2be-4759-beb3-481ebb69e110" providerId="ADAL" clId="{DBC86B54-C11B-40E8-B847-A22C1C1158D6}" dt="2023-02-21T19:31:31.116" v="2134"/>
          <ac:spMkLst>
            <pc:docMk/>
            <pc:sldMk cId="1909465262" sldId="268"/>
            <ac:spMk id="16" creationId="{F194AEDE-F25F-43E6-A2C4-7FFF41074990}"/>
          </ac:spMkLst>
        </pc:spChg>
        <pc:spChg chg="del">
          <ac:chgData name="WAHF11_2019_Janko.Freigeber" userId="ba48987e-b2be-4759-beb3-481ebb69e110" providerId="ADAL" clId="{DBC86B54-C11B-40E8-B847-A22C1C1158D6}" dt="2023-02-21T19:31:31.116" v="2134"/>
          <ac:spMkLst>
            <pc:docMk/>
            <pc:sldMk cId="1909465262" sldId="268"/>
            <ac:spMk id="24" creationId="{6DA65B90-7B06-4499-91BA-CDDD36132481}"/>
          </ac:spMkLst>
        </pc:spChg>
        <pc:spChg chg="add del">
          <ac:chgData name="WAHF11_2019_Janko.Freigeber" userId="ba48987e-b2be-4759-beb3-481ebb69e110" providerId="ADAL" clId="{DBC86B54-C11B-40E8-B847-A22C1C1158D6}" dt="2023-02-21T19:34:08.615" v="2150" actId="26606"/>
          <ac:spMkLst>
            <pc:docMk/>
            <pc:sldMk cId="1909465262" sldId="268"/>
            <ac:spMk id="25" creationId="{B937640E-EF7A-4A6C-A950-D12B7D5C923E}"/>
          </ac:spMkLst>
        </pc:spChg>
        <pc:spChg chg="del">
          <ac:chgData name="WAHF11_2019_Janko.Freigeber" userId="ba48987e-b2be-4759-beb3-481ebb69e110" providerId="ADAL" clId="{DBC86B54-C11B-40E8-B847-A22C1C1158D6}" dt="2023-02-21T19:31:31.116" v="2134"/>
          <ac:spMkLst>
            <pc:docMk/>
            <pc:sldMk cId="1909465262" sldId="268"/>
            <ac:spMk id="26" creationId="{9502469D-C562-48E3-ABA2-3CFA55C52684}"/>
          </ac:spMkLst>
        </pc:spChg>
        <pc:spChg chg="add del">
          <ac:chgData name="WAHF11_2019_Janko.Freigeber" userId="ba48987e-b2be-4759-beb3-481ebb69e110" providerId="ADAL" clId="{DBC86B54-C11B-40E8-B847-A22C1C1158D6}" dt="2023-02-21T19:34:08.615" v="2150" actId="26606"/>
          <ac:spMkLst>
            <pc:docMk/>
            <pc:sldMk cId="1909465262" sldId="268"/>
            <ac:spMk id="27" creationId="{8B3D301E-EEB6-4474-BFB1-FCD7A1F30371}"/>
          </ac:spMkLst>
        </pc:spChg>
        <pc:spChg chg="add del mod">
          <ac:chgData name="WAHF11_2019_Janko.Freigeber" userId="ba48987e-b2be-4759-beb3-481ebb69e110" providerId="ADAL" clId="{DBC86B54-C11B-40E8-B847-A22C1C1158D6}" dt="2023-02-21T19:36:13.190" v="2165"/>
          <ac:spMkLst>
            <pc:docMk/>
            <pc:sldMk cId="1909465262" sldId="268"/>
            <ac:spMk id="33" creationId="{4989F221-D0C5-5C06-3CA2-DD7B61EB2A18}"/>
          </ac:spMkLst>
        </pc:spChg>
        <pc:spChg chg="add del mod">
          <ac:chgData name="WAHF11_2019_Janko.Freigeber" userId="ba48987e-b2be-4759-beb3-481ebb69e110" providerId="ADAL" clId="{DBC86B54-C11B-40E8-B847-A22C1C1158D6}" dt="2023-02-21T19:39:54.429" v="2196"/>
          <ac:spMkLst>
            <pc:docMk/>
            <pc:sldMk cId="1909465262" sldId="268"/>
            <ac:spMk id="39" creationId="{7D05A475-B83A-5466-DE93-9E357B082F59}"/>
          </ac:spMkLst>
        </pc:spChg>
        <pc:spChg chg="add del">
          <ac:chgData name="WAHF11_2019_Janko.Freigeber" userId="ba48987e-b2be-4759-beb3-481ebb69e110" providerId="ADAL" clId="{DBC86B54-C11B-40E8-B847-A22C1C1158D6}" dt="2023-02-21T19:34:07.954" v="2149" actId="26606"/>
          <ac:spMkLst>
            <pc:docMk/>
            <pc:sldMk cId="1909465262" sldId="268"/>
            <ac:spMk id="41" creationId="{F194AEDE-F25F-43E6-A2C4-7FFF41074990}"/>
          </ac:spMkLst>
        </pc:spChg>
        <pc:spChg chg="add del">
          <ac:chgData name="WAHF11_2019_Janko.Freigeber" userId="ba48987e-b2be-4759-beb3-481ebb69e110" providerId="ADAL" clId="{DBC86B54-C11B-40E8-B847-A22C1C1158D6}" dt="2023-02-21T19:37:09.509" v="2172" actId="26606"/>
          <ac:spMkLst>
            <pc:docMk/>
            <pc:sldMk cId="1909465262" sldId="268"/>
            <ac:spMk id="42" creationId="{F194AEDE-F25F-43E6-A2C4-7FFF41074990}"/>
          </ac:spMkLst>
        </pc:spChg>
        <pc:spChg chg="add del">
          <ac:chgData name="WAHF11_2019_Janko.Freigeber" userId="ba48987e-b2be-4759-beb3-481ebb69e110" providerId="ADAL" clId="{DBC86B54-C11B-40E8-B847-A22C1C1158D6}" dt="2023-02-21T19:34:07.954" v="2149" actId="26606"/>
          <ac:spMkLst>
            <pc:docMk/>
            <pc:sldMk cId="1909465262" sldId="268"/>
            <ac:spMk id="49" creationId="{6DA65B90-7B06-4499-91BA-CDDD36132481}"/>
          </ac:spMkLst>
        </pc:spChg>
        <pc:spChg chg="add del">
          <ac:chgData name="WAHF11_2019_Janko.Freigeber" userId="ba48987e-b2be-4759-beb3-481ebb69e110" providerId="ADAL" clId="{DBC86B54-C11B-40E8-B847-A22C1C1158D6}" dt="2023-02-21T19:37:09.509" v="2172" actId="26606"/>
          <ac:spMkLst>
            <pc:docMk/>
            <pc:sldMk cId="1909465262" sldId="268"/>
            <ac:spMk id="50" creationId="{6DA65B90-7B06-4499-91BA-CDDD36132481}"/>
          </ac:spMkLst>
        </pc:spChg>
        <pc:spChg chg="add del">
          <ac:chgData name="WAHF11_2019_Janko.Freigeber" userId="ba48987e-b2be-4759-beb3-481ebb69e110" providerId="ADAL" clId="{DBC86B54-C11B-40E8-B847-A22C1C1158D6}" dt="2023-02-21T19:34:07.954" v="2149" actId="26606"/>
          <ac:spMkLst>
            <pc:docMk/>
            <pc:sldMk cId="1909465262" sldId="268"/>
            <ac:spMk id="51" creationId="{9502469D-C562-48E3-ABA2-3CFA55C52684}"/>
          </ac:spMkLst>
        </pc:spChg>
        <pc:spChg chg="add del">
          <ac:chgData name="WAHF11_2019_Janko.Freigeber" userId="ba48987e-b2be-4759-beb3-481ebb69e110" providerId="ADAL" clId="{DBC86B54-C11B-40E8-B847-A22C1C1158D6}" dt="2023-02-21T19:37:09.509" v="2172" actId="26606"/>
          <ac:spMkLst>
            <pc:docMk/>
            <pc:sldMk cId="1909465262" sldId="268"/>
            <ac:spMk id="52" creationId="{9502469D-C562-48E3-ABA2-3CFA55C52684}"/>
          </ac:spMkLst>
        </pc:spChg>
        <pc:spChg chg="add mod">
          <ac:chgData name="WAHF11_2019_Janko.Freigeber" userId="ba48987e-b2be-4759-beb3-481ebb69e110" providerId="ADAL" clId="{DBC86B54-C11B-40E8-B847-A22C1C1158D6}" dt="2023-02-21T19:40:50.310" v="2203" actId="1076"/>
          <ac:spMkLst>
            <pc:docMk/>
            <pc:sldMk cId="1909465262" sldId="268"/>
            <ac:spMk id="61" creationId="{138F1973-7B06-36BE-7026-AE848832FE72}"/>
          </ac:spMkLst>
        </pc:spChg>
        <pc:spChg chg="add del">
          <ac:chgData name="WAHF11_2019_Janko.Freigeber" userId="ba48987e-b2be-4759-beb3-481ebb69e110" providerId="ADAL" clId="{DBC86B54-C11B-40E8-B847-A22C1C1158D6}" dt="2023-02-21T19:37:04.699" v="2169" actId="26606"/>
          <ac:spMkLst>
            <pc:docMk/>
            <pc:sldMk cId="1909465262" sldId="268"/>
            <ac:spMk id="65" creationId="{B937640E-EF7A-4A6C-A950-D12B7D5C923E}"/>
          </ac:spMkLst>
        </pc:spChg>
        <pc:spChg chg="add del">
          <ac:chgData name="WAHF11_2019_Janko.Freigeber" userId="ba48987e-b2be-4759-beb3-481ebb69e110" providerId="ADAL" clId="{DBC86B54-C11B-40E8-B847-A22C1C1158D6}" dt="2023-02-21T19:37:04.699" v="2169" actId="26606"/>
          <ac:spMkLst>
            <pc:docMk/>
            <pc:sldMk cId="1909465262" sldId="268"/>
            <ac:spMk id="67" creationId="{8B3D301E-EEB6-4474-BFB1-FCD7A1F30371}"/>
          </ac:spMkLst>
        </pc:spChg>
        <pc:spChg chg="add del">
          <ac:chgData name="WAHF11_2019_Janko.Freigeber" userId="ba48987e-b2be-4759-beb3-481ebb69e110" providerId="ADAL" clId="{DBC86B54-C11B-40E8-B847-A22C1C1158D6}" dt="2023-02-21T19:37:09.488" v="2171" actId="26606"/>
          <ac:spMkLst>
            <pc:docMk/>
            <pc:sldMk cId="1909465262" sldId="268"/>
            <ac:spMk id="75" creationId="{9502469D-C562-48E3-ABA2-3CFA55C52684}"/>
          </ac:spMkLst>
        </pc:spChg>
        <pc:spChg chg="add del">
          <ac:chgData name="WAHF11_2019_Janko.Freigeber" userId="ba48987e-b2be-4759-beb3-481ebb69e110" providerId="ADAL" clId="{DBC86B54-C11B-40E8-B847-A22C1C1158D6}" dt="2023-02-21T19:37:09.488" v="2171" actId="26606"/>
          <ac:spMkLst>
            <pc:docMk/>
            <pc:sldMk cId="1909465262" sldId="268"/>
            <ac:spMk id="76" creationId="{F194AEDE-F25F-43E6-A2C4-7FFF41074990}"/>
          </ac:spMkLst>
        </pc:spChg>
        <pc:spChg chg="add del">
          <ac:chgData name="WAHF11_2019_Janko.Freigeber" userId="ba48987e-b2be-4759-beb3-481ebb69e110" providerId="ADAL" clId="{DBC86B54-C11B-40E8-B847-A22C1C1158D6}" dt="2023-02-21T19:37:09.488" v="2171" actId="26606"/>
          <ac:spMkLst>
            <pc:docMk/>
            <pc:sldMk cId="1909465262" sldId="268"/>
            <ac:spMk id="84" creationId="{6DA65B90-7B06-4499-91BA-CDDD36132481}"/>
          </ac:spMkLst>
        </pc:spChg>
        <pc:spChg chg="add del">
          <ac:chgData name="WAHF11_2019_Janko.Freigeber" userId="ba48987e-b2be-4759-beb3-481ebb69e110" providerId="ADAL" clId="{DBC86B54-C11B-40E8-B847-A22C1C1158D6}" dt="2023-02-21T19:37:47.032" v="2178" actId="26606"/>
          <ac:spMkLst>
            <pc:docMk/>
            <pc:sldMk cId="1909465262" sldId="268"/>
            <ac:spMk id="86" creationId="{B937640E-EF7A-4A6C-A950-D12B7D5C923E}"/>
          </ac:spMkLst>
        </pc:spChg>
        <pc:spChg chg="add del">
          <ac:chgData name="WAHF11_2019_Janko.Freigeber" userId="ba48987e-b2be-4759-beb3-481ebb69e110" providerId="ADAL" clId="{DBC86B54-C11B-40E8-B847-A22C1C1158D6}" dt="2023-02-21T19:37:47.032" v="2178" actId="26606"/>
          <ac:spMkLst>
            <pc:docMk/>
            <pc:sldMk cId="1909465262" sldId="268"/>
            <ac:spMk id="87" creationId="{8B3D301E-EEB6-4474-BFB1-FCD7A1F30371}"/>
          </ac:spMkLst>
        </pc:spChg>
        <pc:spChg chg="add del">
          <ac:chgData name="WAHF11_2019_Janko.Freigeber" userId="ba48987e-b2be-4759-beb3-481ebb69e110" providerId="ADAL" clId="{DBC86B54-C11B-40E8-B847-A22C1C1158D6}" dt="2023-02-21T19:37:53.819" v="2180" actId="26606"/>
          <ac:spMkLst>
            <pc:docMk/>
            <pc:sldMk cId="1909465262" sldId="268"/>
            <ac:spMk id="95" creationId="{B937640E-EF7A-4A6C-A950-D12B7D5C923E}"/>
          </ac:spMkLst>
        </pc:spChg>
        <pc:spChg chg="add del">
          <ac:chgData name="WAHF11_2019_Janko.Freigeber" userId="ba48987e-b2be-4759-beb3-481ebb69e110" providerId="ADAL" clId="{DBC86B54-C11B-40E8-B847-A22C1C1158D6}" dt="2023-02-21T19:37:53.819" v="2180" actId="26606"/>
          <ac:spMkLst>
            <pc:docMk/>
            <pc:sldMk cId="1909465262" sldId="268"/>
            <ac:spMk id="97" creationId="{8B3D301E-EEB6-4474-BFB1-FCD7A1F30371}"/>
          </ac:spMkLst>
        </pc:spChg>
        <pc:spChg chg="add del">
          <ac:chgData name="WAHF11_2019_Janko.Freigeber" userId="ba48987e-b2be-4759-beb3-481ebb69e110" providerId="ADAL" clId="{DBC86B54-C11B-40E8-B847-A22C1C1158D6}" dt="2023-02-21T19:38:26.118" v="2182" actId="26606"/>
          <ac:spMkLst>
            <pc:docMk/>
            <pc:sldMk cId="1909465262" sldId="268"/>
            <ac:spMk id="108" creationId="{B937640E-EF7A-4A6C-A950-D12B7D5C923E}"/>
          </ac:spMkLst>
        </pc:spChg>
        <pc:spChg chg="add del">
          <ac:chgData name="WAHF11_2019_Janko.Freigeber" userId="ba48987e-b2be-4759-beb3-481ebb69e110" providerId="ADAL" clId="{DBC86B54-C11B-40E8-B847-A22C1C1158D6}" dt="2023-02-21T19:38:26.118" v="2182" actId="26606"/>
          <ac:spMkLst>
            <pc:docMk/>
            <pc:sldMk cId="1909465262" sldId="268"/>
            <ac:spMk id="110" creationId="{8B3D301E-EEB6-4474-BFB1-FCD7A1F30371}"/>
          </ac:spMkLst>
        </pc:spChg>
        <pc:spChg chg="add del">
          <ac:chgData name="WAHF11_2019_Janko.Freigeber" userId="ba48987e-b2be-4759-beb3-481ebb69e110" providerId="ADAL" clId="{DBC86B54-C11B-40E8-B847-A22C1C1158D6}" dt="2023-02-21T19:39:59.685" v="2197" actId="26606"/>
          <ac:spMkLst>
            <pc:docMk/>
            <pc:sldMk cId="1909465262" sldId="268"/>
            <ac:spMk id="119" creationId="{B937640E-EF7A-4A6C-A950-D12B7D5C923E}"/>
          </ac:spMkLst>
        </pc:spChg>
        <pc:spChg chg="add del">
          <ac:chgData name="WAHF11_2019_Janko.Freigeber" userId="ba48987e-b2be-4759-beb3-481ebb69e110" providerId="ADAL" clId="{DBC86B54-C11B-40E8-B847-A22C1C1158D6}" dt="2023-02-21T19:39:59.685" v="2197" actId="26606"/>
          <ac:spMkLst>
            <pc:docMk/>
            <pc:sldMk cId="1909465262" sldId="268"/>
            <ac:spMk id="121" creationId="{8B3D301E-EEB6-4474-BFB1-FCD7A1F30371}"/>
          </ac:spMkLst>
        </pc:spChg>
        <pc:spChg chg="add">
          <ac:chgData name="WAHF11_2019_Janko.Freigeber" userId="ba48987e-b2be-4759-beb3-481ebb69e110" providerId="ADAL" clId="{DBC86B54-C11B-40E8-B847-A22C1C1158D6}" dt="2023-02-21T19:39:59.685" v="2197" actId="26606"/>
          <ac:spMkLst>
            <pc:docMk/>
            <pc:sldMk cId="1909465262" sldId="268"/>
            <ac:spMk id="132" creationId="{B937640E-EF7A-4A6C-A950-D12B7D5C923E}"/>
          </ac:spMkLst>
        </pc:spChg>
        <pc:spChg chg="add">
          <ac:chgData name="WAHF11_2019_Janko.Freigeber" userId="ba48987e-b2be-4759-beb3-481ebb69e110" providerId="ADAL" clId="{DBC86B54-C11B-40E8-B847-A22C1C1158D6}" dt="2023-02-21T19:39:59.685" v="2197" actId="26606"/>
          <ac:spMkLst>
            <pc:docMk/>
            <pc:sldMk cId="1909465262" sldId="268"/>
            <ac:spMk id="134" creationId="{8B3D301E-EEB6-4474-BFB1-FCD7A1F30371}"/>
          </ac:spMkLst>
        </pc:spChg>
        <pc:graphicFrameChg chg="add del mod modGraphic">
          <ac:chgData name="WAHF11_2019_Janko.Freigeber" userId="ba48987e-b2be-4759-beb3-481ebb69e110" providerId="ADAL" clId="{DBC86B54-C11B-40E8-B847-A22C1C1158D6}" dt="2023-02-21T19:35:27.340" v="2162" actId="478"/>
          <ac:graphicFrameMkLst>
            <pc:docMk/>
            <pc:sldMk cId="1909465262" sldId="268"/>
            <ac:graphicFrameMk id="5" creationId="{92D65411-6355-CE56-C0C9-3F99ABA1EE92}"/>
          </ac:graphicFrameMkLst>
        </pc:graphicFrameChg>
        <pc:graphicFrameChg chg="del">
          <ac:chgData name="WAHF11_2019_Janko.Freigeber" userId="ba48987e-b2be-4759-beb3-481ebb69e110" providerId="ADAL" clId="{DBC86B54-C11B-40E8-B847-A22C1C1158D6}" dt="2023-02-21T19:32:28.178" v="2135" actId="478"/>
          <ac:graphicFrameMkLst>
            <pc:docMk/>
            <pc:sldMk cId="1909465262" sldId="268"/>
            <ac:graphicFrameMk id="11" creationId="{6E205016-614A-24C0-A7C7-FEE6E04D5266}"/>
          </ac:graphicFrameMkLst>
        </pc:graphicFrameChg>
        <pc:graphicFrameChg chg="add del mod">
          <ac:chgData name="WAHF11_2019_Janko.Freigeber" userId="ba48987e-b2be-4759-beb3-481ebb69e110" providerId="ADAL" clId="{DBC86B54-C11B-40E8-B847-A22C1C1158D6}" dt="2023-02-21T19:35:59.214" v="2164"/>
          <ac:graphicFrameMkLst>
            <pc:docMk/>
            <pc:sldMk cId="1909465262" sldId="268"/>
            <ac:graphicFrameMk id="35" creationId="{B7FCDFD0-1AFF-3A51-9802-759ED16D1ADB}"/>
          </ac:graphicFrameMkLst>
        </pc:graphicFrameChg>
        <pc:graphicFrameChg chg="add del mod modGraphic">
          <ac:chgData name="WAHF11_2019_Janko.Freigeber" userId="ba48987e-b2be-4759-beb3-481ebb69e110" providerId="ADAL" clId="{DBC86B54-C11B-40E8-B847-A22C1C1158D6}" dt="2023-02-21T19:39:52.125" v="2195" actId="478"/>
          <ac:graphicFrameMkLst>
            <pc:docMk/>
            <pc:sldMk cId="1909465262" sldId="268"/>
            <ac:graphicFrameMk id="37" creationId="{53AEAFDD-A08A-EE81-BDFD-10DFC0C715C4}"/>
          </ac:graphicFrameMkLst>
        </pc:graphicFrameChg>
        <pc:graphicFrameChg chg="add mod modGraphic">
          <ac:chgData name="WAHF11_2019_Janko.Freigeber" userId="ba48987e-b2be-4759-beb3-481ebb69e110" providerId="ADAL" clId="{DBC86B54-C11B-40E8-B847-A22C1C1158D6}" dt="2023-02-21T19:40:13.106" v="2200" actId="14100"/>
          <ac:graphicFrameMkLst>
            <pc:docMk/>
            <pc:sldMk cId="1909465262" sldId="268"/>
            <ac:graphicFrameMk id="40" creationId="{A3AAC5FF-8ACE-3940-01D3-58336AC26CF6}"/>
          </ac:graphicFrameMkLst>
        </pc:graphicFrameChg>
        <pc:cxnChg chg="add del">
          <ac:chgData name="WAHF11_2019_Janko.Freigeber" userId="ba48987e-b2be-4759-beb3-481ebb69e110" providerId="ADAL" clId="{DBC86B54-C11B-40E8-B847-A22C1C1158D6}" dt="2023-02-21T19:34:09.030" v="2151" actId="26606"/>
          <ac:cxnSpMkLst>
            <pc:docMk/>
            <pc:sldMk cId="1909465262" sldId="268"/>
            <ac:cxnSpMk id="7" creationId="{4C793C08-EF4C-422B-A728-6C717C47DF6F}"/>
          </ac:cxnSpMkLst>
        </pc:cxnChg>
        <pc:cxnChg chg="add del">
          <ac:chgData name="WAHF11_2019_Janko.Freigeber" userId="ba48987e-b2be-4759-beb3-481ebb69e110" providerId="ADAL" clId="{DBC86B54-C11B-40E8-B847-A22C1C1158D6}" dt="2023-02-21T19:34:09.030" v="2151" actId="26606"/>
          <ac:cxnSpMkLst>
            <pc:docMk/>
            <pc:sldMk cId="1909465262" sldId="268"/>
            <ac:cxnSpMk id="8" creationId="{9EED8031-DD67-43C6-94A0-646636C95560}"/>
          </ac:cxnSpMkLst>
        </pc:cxnChg>
        <pc:cxnChg chg="add del">
          <ac:chgData name="WAHF11_2019_Janko.Freigeber" userId="ba48987e-b2be-4759-beb3-481ebb69e110" providerId="ADAL" clId="{DBC86B54-C11B-40E8-B847-A22C1C1158D6}" dt="2023-02-21T19:34:09.030" v="2151" actId="26606"/>
          <ac:cxnSpMkLst>
            <pc:docMk/>
            <pc:sldMk cId="1909465262" sldId="268"/>
            <ac:cxnSpMk id="14" creationId="{FE825BC6-56A8-46DE-8037-A9A577624B0D}"/>
          </ac:cxnSpMkLst>
        </pc:cxnChg>
        <pc:cxnChg chg="add del">
          <ac:chgData name="WAHF11_2019_Janko.Freigeber" userId="ba48987e-b2be-4759-beb3-481ebb69e110" providerId="ADAL" clId="{DBC86B54-C11B-40E8-B847-A22C1C1158D6}" dt="2023-02-21T19:34:09.030" v="2151" actId="26606"/>
          <ac:cxnSpMkLst>
            <pc:docMk/>
            <pc:sldMk cId="1909465262" sldId="268"/>
            <ac:cxnSpMk id="17" creationId="{4D594499-F983-4364-8ABC-5BCDC2E906BF}"/>
          </ac:cxnSpMkLst>
        </pc:cxnChg>
        <pc:cxnChg chg="del">
          <ac:chgData name="WAHF11_2019_Janko.Freigeber" userId="ba48987e-b2be-4759-beb3-481ebb69e110" providerId="ADAL" clId="{DBC86B54-C11B-40E8-B847-A22C1C1158D6}" dt="2023-02-21T19:31:31.116" v="2134"/>
          <ac:cxnSpMkLst>
            <pc:docMk/>
            <pc:sldMk cId="1909465262" sldId="268"/>
            <ac:cxnSpMk id="18" creationId="{4C793C08-EF4C-422B-A728-6C717C47DF6F}"/>
          </ac:cxnSpMkLst>
        </pc:cxnChg>
        <pc:cxnChg chg="add del">
          <ac:chgData name="WAHF11_2019_Janko.Freigeber" userId="ba48987e-b2be-4759-beb3-481ebb69e110" providerId="ADAL" clId="{DBC86B54-C11B-40E8-B847-A22C1C1158D6}" dt="2023-02-21T19:34:09.030" v="2151" actId="26606"/>
          <ac:cxnSpMkLst>
            <pc:docMk/>
            <pc:sldMk cId="1909465262" sldId="268"/>
            <ac:cxnSpMk id="19" creationId="{6D4C177C-581F-4CC8-A686-0B6D25DC6A70}"/>
          </ac:cxnSpMkLst>
        </pc:cxnChg>
        <pc:cxnChg chg="del">
          <ac:chgData name="WAHF11_2019_Janko.Freigeber" userId="ba48987e-b2be-4759-beb3-481ebb69e110" providerId="ADAL" clId="{DBC86B54-C11B-40E8-B847-A22C1C1158D6}" dt="2023-02-21T19:31:31.116" v="2134"/>
          <ac:cxnSpMkLst>
            <pc:docMk/>
            <pc:sldMk cId="1909465262" sldId="268"/>
            <ac:cxnSpMk id="20" creationId="{FE825BC6-56A8-46DE-8037-A9A577624B0D}"/>
          </ac:cxnSpMkLst>
        </pc:cxnChg>
        <pc:cxnChg chg="add del">
          <ac:chgData name="WAHF11_2019_Janko.Freigeber" userId="ba48987e-b2be-4759-beb3-481ebb69e110" providerId="ADAL" clId="{DBC86B54-C11B-40E8-B847-A22C1C1158D6}" dt="2023-02-21T19:34:09.030" v="2151" actId="26606"/>
          <ac:cxnSpMkLst>
            <pc:docMk/>
            <pc:sldMk cId="1909465262" sldId="268"/>
            <ac:cxnSpMk id="21" creationId="{BBDB03F3-936C-4FC9-8A4E-9ADA66A9809A}"/>
          </ac:cxnSpMkLst>
        </pc:cxnChg>
        <pc:cxnChg chg="del">
          <ac:chgData name="WAHF11_2019_Janko.Freigeber" userId="ba48987e-b2be-4759-beb3-481ebb69e110" providerId="ADAL" clId="{DBC86B54-C11B-40E8-B847-A22C1C1158D6}" dt="2023-02-21T19:31:31.116" v="2134"/>
          <ac:cxnSpMkLst>
            <pc:docMk/>
            <pc:sldMk cId="1909465262" sldId="268"/>
            <ac:cxnSpMk id="22" creationId="{9EED8031-DD67-43C6-94A0-646636C95560}"/>
          </ac:cxnSpMkLst>
        </pc:cxnChg>
        <pc:cxnChg chg="add del">
          <ac:chgData name="WAHF11_2019_Janko.Freigeber" userId="ba48987e-b2be-4759-beb3-481ebb69e110" providerId="ADAL" clId="{DBC86B54-C11B-40E8-B847-A22C1C1158D6}" dt="2023-02-21T19:34:09.030" v="2151" actId="26606"/>
          <ac:cxnSpMkLst>
            <pc:docMk/>
            <pc:sldMk cId="1909465262" sldId="268"/>
            <ac:cxnSpMk id="23" creationId="{22FCAA1B-E660-4FFE-8F82-F41F369BDB19}"/>
          </ac:cxnSpMkLst>
        </pc:cxnChg>
        <pc:cxnChg chg="del">
          <ac:chgData name="WAHF11_2019_Janko.Freigeber" userId="ba48987e-b2be-4759-beb3-481ebb69e110" providerId="ADAL" clId="{DBC86B54-C11B-40E8-B847-A22C1C1158D6}" dt="2023-02-21T19:31:31.116" v="2134"/>
          <ac:cxnSpMkLst>
            <pc:docMk/>
            <pc:sldMk cId="1909465262" sldId="268"/>
            <ac:cxnSpMk id="28" creationId="{4D594499-F983-4364-8ABC-5BCDC2E906BF}"/>
          </ac:cxnSpMkLst>
        </pc:cxnChg>
        <pc:cxnChg chg="add del">
          <ac:chgData name="WAHF11_2019_Janko.Freigeber" userId="ba48987e-b2be-4759-beb3-481ebb69e110" providerId="ADAL" clId="{DBC86B54-C11B-40E8-B847-A22C1C1158D6}" dt="2023-02-21T19:34:08.615" v="2150" actId="26606"/>
          <ac:cxnSpMkLst>
            <pc:docMk/>
            <pc:sldMk cId="1909465262" sldId="268"/>
            <ac:cxnSpMk id="29" creationId="{642E753A-9EC8-4017-973A-6477BEF0AD73}"/>
          </ac:cxnSpMkLst>
        </pc:cxnChg>
        <pc:cxnChg chg="del">
          <ac:chgData name="WAHF11_2019_Janko.Freigeber" userId="ba48987e-b2be-4759-beb3-481ebb69e110" providerId="ADAL" clId="{DBC86B54-C11B-40E8-B847-A22C1C1158D6}" dt="2023-02-21T19:31:31.116" v="2134"/>
          <ac:cxnSpMkLst>
            <pc:docMk/>
            <pc:sldMk cId="1909465262" sldId="268"/>
            <ac:cxnSpMk id="30" creationId="{6D4C177C-581F-4CC8-A686-0B6D25DC6A70}"/>
          </ac:cxnSpMkLst>
        </pc:cxnChg>
        <pc:cxnChg chg="add del">
          <ac:chgData name="WAHF11_2019_Janko.Freigeber" userId="ba48987e-b2be-4759-beb3-481ebb69e110" providerId="ADAL" clId="{DBC86B54-C11B-40E8-B847-A22C1C1158D6}" dt="2023-02-21T19:34:08.615" v="2150" actId="26606"/>
          <ac:cxnSpMkLst>
            <pc:docMk/>
            <pc:sldMk cId="1909465262" sldId="268"/>
            <ac:cxnSpMk id="31" creationId="{85F2753B-199B-4FF0-838F-41E8D058E953}"/>
          </ac:cxnSpMkLst>
        </pc:cxnChg>
        <pc:cxnChg chg="del">
          <ac:chgData name="WAHF11_2019_Janko.Freigeber" userId="ba48987e-b2be-4759-beb3-481ebb69e110" providerId="ADAL" clId="{DBC86B54-C11B-40E8-B847-A22C1C1158D6}" dt="2023-02-21T19:31:31.116" v="2134"/>
          <ac:cxnSpMkLst>
            <pc:docMk/>
            <pc:sldMk cId="1909465262" sldId="268"/>
            <ac:cxnSpMk id="32" creationId="{BBDB03F3-936C-4FC9-8A4E-9ADA66A9809A}"/>
          </ac:cxnSpMkLst>
        </pc:cxnChg>
        <pc:cxnChg chg="del">
          <ac:chgData name="WAHF11_2019_Janko.Freigeber" userId="ba48987e-b2be-4759-beb3-481ebb69e110" providerId="ADAL" clId="{DBC86B54-C11B-40E8-B847-A22C1C1158D6}" dt="2023-02-21T19:31:31.116" v="2134"/>
          <ac:cxnSpMkLst>
            <pc:docMk/>
            <pc:sldMk cId="1909465262" sldId="268"/>
            <ac:cxnSpMk id="34" creationId="{22FCAA1B-E660-4FFE-8F82-F41F369BDB19}"/>
          </ac:cxnSpMkLst>
        </pc:cxnChg>
        <pc:cxnChg chg="add del">
          <ac:chgData name="WAHF11_2019_Janko.Freigeber" userId="ba48987e-b2be-4759-beb3-481ebb69e110" providerId="ADAL" clId="{DBC86B54-C11B-40E8-B847-A22C1C1158D6}" dt="2023-02-21T19:34:08.615" v="2150" actId="26606"/>
          <ac:cxnSpMkLst>
            <pc:docMk/>
            <pc:sldMk cId="1909465262" sldId="268"/>
            <ac:cxnSpMk id="36" creationId="{B0BDEAB7-0E83-4F55-90F4-098569F5A573}"/>
          </ac:cxnSpMkLst>
        </pc:cxnChg>
        <pc:cxnChg chg="add del">
          <ac:chgData name="WAHF11_2019_Janko.Freigeber" userId="ba48987e-b2be-4759-beb3-481ebb69e110" providerId="ADAL" clId="{DBC86B54-C11B-40E8-B847-A22C1C1158D6}" dt="2023-02-21T19:34:07.954" v="2149" actId="26606"/>
          <ac:cxnSpMkLst>
            <pc:docMk/>
            <pc:sldMk cId="1909465262" sldId="268"/>
            <ac:cxnSpMk id="43" creationId="{4C793C08-EF4C-422B-A728-6C717C47DF6F}"/>
          </ac:cxnSpMkLst>
        </pc:cxnChg>
        <pc:cxnChg chg="add del">
          <ac:chgData name="WAHF11_2019_Janko.Freigeber" userId="ba48987e-b2be-4759-beb3-481ebb69e110" providerId="ADAL" clId="{DBC86B54-C11B-40E8-B847-A22C1C1158D6}" dt="2023-02-21T19:37:09.509" v="2172" actId="26606"/>
          <ac:cxnSpMkLst>
            <pc:docMk/>
            <pc:sldMk cId="1909465262" sldId="268"/>
            <ac:cxnSpMk id="44" creationId="{4C793C08-EF4C-422B-A728-6C717C47DF6F}"/>
          </ac:cxnSpMkLst>
        </pc:cxnChg>
        <pc:cxnChg chg="add del">
          <ac:chgData name="WAHF11_2019_Janko.Freigeber" userId="ba48987e-b2be-4759-beb3-481ebb69e110" providerId="ADAL" clId="{DBC86B54-C11B-40E8-B847-A22C1C1158D6}" dt="2023-02-21T19:34:07.954" v="2149" actId="26606"/>
          <ac:cxnSpMkLst>
            <pc:docMk/>
            <pc:sldMk cId="1909465262" sldId="268"/>
            <ac:cxnSpMk id="45" creationId="{FE825BC6-56A8-46DE-8037-A9A577624B0D}"/>
          </ac:cxnSpMkLst>
        </pc:cxnChg>
        <pc:cxnChg chg="add del">
          <ac:chgData name="WAHF11_2019_Janko.Freigeber" userId="ba48987e-b2be-4759-beb3-481ebb69e110" providerId="ADAL" clId="{DBC86B54-C11B-40E8-B847-A22C1C1158D6}" dt="2023-02-21T19:37:09.509" v="2172" actId="26606"/>
          <ac:cxnSpMkLst>
            <pc:docMk/>
            <pc:sldMk cId="1909465262" sldId="268"/>
            <ac:cxnSpMk id="46" creationId="{FE825BC6-56A8-46DE-8037-A9A577624B0D}"/>
          </ac:cxnSpMkLst>
        </pc:cxnChg>
        <pc:cxnChg chg="add del">
          <ac:chgData name="WAHF11_2019_Janko.Freigeber" userId="ba48987e-b2be-4759-beb3-481ebb69e110" providerId="ADAL" clId="{DBC86B54-C11B-40E8-B847-A22C1C1158D6}" dt="2023-02-21T19:34:07.954" v="2149" actId="26606"/>
          <ac:cxnSpMkLst>
            <pc:docMk/>
            <pc:sldMk cId="1909465262" sldId="268"/>
            <ac:cxnSpMk id="47" creationId="{9EED8031-DD67-43C6-94A0-646636C95560}"/>
          </ac:cxnSpMkLst>
        </pc:cxnChg>
        <pc:cxnChg chg="add del">
          <ac:chgData name="WAHF11_2019_Janko.Freigeber" userId="ba48987e-b2be-4759-beb3-481ebb69e110" providerId="ADAL" clId="{DBC86B54-C11B-40E8-B847-A22C1C1158D6}" dt="2023-02-21T19:37:09.509" v="2172" actId="26606"/>
          <ac:cxnSpMkLst>
            <pc:docMk/>
            <pc:sldMk cId="1909465262" sldId="268"/>
            <ac:cxnSpMk id="48" creationId="{9EED8031-DD67-43C6-94A0-646636C95560}"/>
          </ac:cxnSpMkLst>
        </pc:cxnChg>
        <pc:cxnChg chg="add del">
          <ac:chgData name="WAHF11_2019_Janko.Freigeber" userId="ba48987e-b2be-4759-beb3-481ebb69e110" providerId="ADAL" clId="{DBC86B54-C11B-40E8-B847-A22C1C1158D6}" dt="2023-02-21T19:34:07.954" v="2149" actId="26606"/>
          <ac:cxnSpMkLst>
            <pc:docMk/>
            <pc:sldMk cId="1909465262" sldId="268"/>
            <ac:cxnSpMk id="53" creationId="{4D594499-F983-4364-8ABC-5BCDC2E906BF}"/>
          </ac:cxnSpMkLst>
        </pc:cxnChg>
        <pc:cxnChg chg="add del">
          <ac:chgData name="WAHF11_2019_Janko.Freigeber" userId="ba48987e-b2be-4759-beb3-481ebb69e110" providerId="ADAL" clId="{DBC86B54-C11B-40E8-B847-A22C1C1158D6}" dt="2023-02-21T19:37:09.509" v="2172" actId="26606"/>
          <ac:cxnSpMkLst>
            <pc:docMk/>
            <pc:sldMk cId="1909465262" sldId="268"/>
            <ac:cxnSpMk id="54" creationId="{4D594499-F983-4364-8ABC-5BCDC2E906BF}"/>
          </ac:cxnSpMkLst>
        </pc:cxnChg>
        <pc:cxnChg chg="add del">
          <ac:chgData name="WAHF11_2019_Janko.Freigeber" userId="ba48987e-b2be-4759-beb3-481ebb69e110" providerId="ADAL" clId="{DBC86B54-C11B-40E8-B847-A22C1C1158D6}" dt="2023-02-21T19:34:07.954" v="2149" actId="26606"/>
          <ac:cxnSpMkLst>
            <pc:docMk/>
            <pc:sldMk cId="1909465262" sldId="268"/>
            <ac:cxnSpMk id="55" creationId="{6D4C177C-581F-4CC8-A686-0B6D25DC6A70}"/>
          </ac:cxnSpMkLst>
        </pc:cxnChg>
        <pc:cxnChg chg="add del">
          <ac:chgData name="WAHF11_2019_Janko.Freigeber" userId="ba48987e-b2be-4759-beb3-481ebb69e110" providerId="ADAL" clId="{DBC86B54-C11B-40E8-B847-A22C1C1158D6}" dt="2023-02-21T19:37:09.509" v="2172" actId="26606"/>
          <ac:cxnSpMkLst>
            <pc:docMk/>
            <pc:sldMk cId="1909465262" sldId="268"/>
            <ac:cxnSpMk id="56" creationId="{10A37E3E-52D3-44C9-B418-2D26B214CB1F}"/>
          </ac:cxnSpMkLst>
        </pc:cxnChg>
        <pc:cxnChg chg="add del">
          <ac:chgData name="WAHF11_2019_Janko.Freigeber" userId="ba48987e-b2be-4759-beb3-481ebb69e110" providerId="ADAL" clId="{DBC86B54-C11B-40E8-B847-A22C1C1158D6}" dt="2023-02-21T19:34:07.954" v="2149" actId="26606"/>
          <ac:cxnSpMkLst>
            <pc:docMk/>
            <pc:sldMk cId="1909465262" sldId="268"/>
            <ac:cxnSpMk id="57" creationId="{BBDB03F3-936C-4FC9-8A4E-9ADA66A9809A}"/>
          </ac:cxnSpMkLst>
        </pc:cxnChg>
        <pc:cxnChg chg="add del">
          <ac:chgData name="WAHF11_2019_Janko.Freigeber" userId="ba48987e-b2be-4759-beb3-481ebb69e110" providerId="ADAL" clId="{DBC86B54-C11B-40E8-B847-A22C1C1158D6}" dt="2023-02-21T19:37:09.509" v="2172" actId="26606"/>
          <ac:cxnSpMkLst>
            <pc:docMk/>
            <pc:sldMk cId="1909465262" sldId="268"/>
            <ac:cxnSpMk id="58" creationId="{7A74BE92-BA24-4F82-94AC-ED4A58B227EF}"/>
          </ac:cxnSpMkLst>
        </pc:cxnChg>
        <pc:cxnChg chg="add del">
          <ac:chgData name="WAHF11_2019_Janko.Freigeber" userId="ba48987e-b2be-4759-beb3-481ebb69e110" providerId="ADAL" clId="{DBC86B54-C11B-40E8-B847-A22C1C1158D6}" dt="2023-02-21T19:34:07.954" v="2149" actId="26606"/>
          <ac:cxnSpMkLst>
            <pc:docMk/>
            <pc:sldMk cId="1909465262" sldId="268"/>
            <ac:cxnSpMk id="59" creationId="{22FCAA1B-E660-4FFE-8F82-F41F369BDB19}"/>
          </ac:cxnSpMkLst>
        </pc:cxnChg>
        <pc:cxnChg chg="add del">
          <ac:chgData name="WAHF11_2019_Janko.Freigeber" userId="ba48987e-b2be-4759-beb3-481ebb69e110" providerId="ADAL" clId="{DBC86B54-C11B-40E8-B847-A22C1C1158D6}" dt="2023-02-21T19:37:09.509" v="2172" actId="26606"/>
          <ac:cxnSpMkLst>
            <pc:docMk/>
            <pc:sldMk cId="1909465262" sldId="268"/>
            <ac:cxnSpMk id="60" creationId="{6D4C177C-581F-4CC8-A686-0B6D25DC6A70}"/>
          </ac:cxnSpMkLst>
        </pc:cxnChg>
        <pc:cxnChg chg="add del">
          <ac:chgData name="WAHF11_2019_Janko.Freigeber" userId="ba48987e-b2be-4759-beb3-481ebb69e110" providerId="ADAL" clId="{DBC86B54-C11B-40E8-B847-A22C1C1158D6}" dt="2023-02-21T19:37:04.699" v="2169" actId="26606"/>
          <ac:cxnSpMkLst>
            <pc:docMk/>
            <pc:sldMk cId="1909465262" sldId="268"/>
            <ac:cxnSpMk id="69" creationId="{642E753A-9EC8-4017-973A-6477BEF0AD73}"/>
          </ac:cxnSpMkLst>
        </pc:cxnChg>
        <pc:cxnChg chg="add del">
          <ac:chgData name="WAHF11_2019_Janko.Freigeber" userId="ba48987e-b2be-4759-beb3-481ebb69e110" providerId="ADAL" clId="{DBC86B54-C11B-40E8-B847-A22C1C1158D6}" dt="2023-02-21T19:37:04.699" v="2169" actId="26606"/>
          <ac:cxnSpMkLst>
            <pc:docMk/>
            <pc:sldMk cId="1909465262" sldId="268"/>
            <ac:cxnSpMk id="71" creationId="{85F2753B-199B-4FF0-838F-41E8D058E953}"/>
          </ac:cxnSpMkLst>
        </pc:cxnChg>
        <pc:cxnChg chg="add del">
          <ac:chgData name="WAHF11_2019_Janko.Freigeber" userId="ba48987e-b2be-4759-beb3-481ebb69e110" providerId="ADAL" clId="{DBC86B54-C11B-40E8-B847-A22C1C1158D6}" dt="2023-02-21T19:37:04.699" v="2169" actId="26606"/>
          <ac:cxnSpMkLst>
            <pc:docMk/>
            <pc:sldMk cId="1909465262" sldId="268"/>
            <ac:cxnSpMk id="73" creationId="{B0BDEAB7-0E83-4F55-90F4-098569F5A573}"/>
          </ac:cxnSpMkLst>
        </pc:cxnChg>
        <pc:cxnChg chg="add del">
          <ac:chgData name="WAHF11_2019_Janko.Freigeber" userId="ba48987e-b2be-4759-beb3-481ebb69e110" providerId="ADAL" clId="{DBC86B54-C11B-40E8-B847-A22C1C1158D6}" dt="2023-02-21T19:37:09.488" v="2171" actId="26606"/>
          <ac:cxnSpMkLst>
            <pc:docMk/>
            <pc:sldMk cId="1909465262" sldId="268"/>
            <ac:cxnSpMk id="77" creationId="{4D594499-F983-4364-8ABC-5BCDC2E906BF}"/>
          </ac:cxnSpMkLst>
        </pc:cxnChg>
        <pc:cxnChg chg="add del">
          <ac:chgData name="WAHF11_2019_Janko.Freigeber" userId="ba48987e-b2be-4759-beb3-481ebb69e110" providerId="ADAL" clId="{DBC86B54-C11B-40E8-B847-A22C1C1158D6}" dt="2023-02-21T19:37:09.488" v="2171" actId="26606"/>
          <ac:cxnSpMkLst>
            <pc:docMk/>
            <pc:sldMk cId="1909465262" sldId="268"/>
            <ac:cxnSpMk id="78" creationId="{4C793C08-EF4C-422B-A728-6C717C47DF6F}"/>
          </ac:cxnSpMkLst>
        </pc:cxnChg>
        <pc:cxnChg chg="add del">
          <ac:chgData name="WAHF11_2019_Janko.Freigeber" userId="ba48987e-b2be-4759-beb3-481ebb69e110" providerId="ADAL" clId="{DBC86B54-C11B-40E8-B847-A22C1C1158D6}" dt="2023-02-21T19:37:09.488" v="2171" actId="26606"/>
          <ac:cxnSpMkLst>
            <pc:docMk/>
            <pc:sldMk cId="1909465262" sldId="268"/>
            <ac:cxnSpMk id="79" creationId="{6D4C177C-581F-4CC8-A686-0B6D25DC6A70}"/>
          </ac:cxnSpMkLst>
        </pc:cxnChg>
        <pc:cxnChg chg="add del">
          <ac:chgData name="WAHF11_2019_Janko.Freigeber" userId="ba48987e-b2be-4759-beb3-481ebb69e110" providerId="ADAL" clId="{DBC86B54-C11B-40E8-B847-A22C1C1158D6}" dt="2023-02-21T19:37:09.488" v="2171" actId="26606"/>
          <ac:cxnSpMkLst>
            <pc:docMk/>
            <pc:sldMk cId="1909465262" sldId="268"/>
            <ac:cxnSpMk id="80" creationId="{FE825BC6-56A8-46DE-8037-A9A577624B0D}"/>
          </ac:cxnSpMkLst>
        </pc:cxnChg>
        <pc:cxnChg chg="add del">
          <ac:chgData name="WAHF11_2019_Janko.Freigeber" userId="ba48987e-b2be-4759-beb3-481ebb69e110" providerId="ADAL" clId="{DBC86B54-C11B-40E8-B847-A22C1C1158D6}" dt="2023-02-21T19:37:09.488" v="2171" actId="26606"/>
          <ac:cxnSpMkLst>
            <pc:docMk/>
            <pc:sldMk cId="1909465262" sldId="268"/>
            <ac:cxnSpMk id="81" creationId="{BBDB03F3-936C-4FC9-8A4E-9ADA66A9809A}"/>
          </ac:cxnSpMkLst>
        </pc:cxnChg>
        <pc:cxnChg chg="add del">
          <ac:chgData name="WAHF11_2019_Janko.Freigeber" userId="ba48987e-b2be-4759-beb3-481ebb69e110" providerId="ADAL" clId="{DBC86B54-C11B-40E8-B847-A22C1C1158D6}" dt="2023-02-21T19:37:09.488" v="2171" actId="26606"/>
          <ac:cxnSpMkLst>
            <pc:docMk/>
            <pc:sldMk cId="1909465262" sldId="268"/>
            <ac:cxnSpMk id="82" creationId="{9EED8031-DD67-43C6-94A0-646636C95560}"/>
          </ac:cxnSpMkLst>
        </pc:cxnChg>
        <pc:cxnChg chg="add del">
          <ac:chgData name="WAHF11_2019_Janko.Freigeber" userId="ba48987e-b2be-4759-beb3-481ebb69e110" providerId="ADAL" clId="{DBC86B54-C11B-40E8-B847-A22C1C1158D6}" dt="2023-02-21T19:37:09.488" v="2171" actId="26606"/>
          <ac:cxnSpMkLst>
            <pc:docMk/>
            <pc:sldMk cId="1909465262" sldId="268"/>
            <ac:cxnSpMk id="83" creationId="{22FCAA1B-E660-4FFE-8F82-F41F369BDB19}"/>
          </ac:cxnSpMkLst>
        </pc:cxnChg>
        <pc:cxnChg chg="add del">
          <ac:chgData name="WAHF11_2019_Janko.Freigeber" userId="ba48987e-b2be-4759-beb3-481ebb69e110" providerId="ADAL" clId="{DBC86B54-C11B-40E8-B847-A22C1C1158D6}" dt="2023-02-21T19:37:47.032" v="2178" actId="26606"/>
          <ac:cxnSpMkLst>
            <pc:docMk/>
            <pc:sldMk cId="1909465262" sldId="268"/>
            <ac:cxnSpMk id="88" creationId="{642E753A-9EC8-4017-973A-6477BEF0AD73}"/>
          </ac:cxnSpMkLst>
        </pc:cxnChg>
        <pc:cxnChg chg="add del">
          <ac:chgData name="WAHF11_2019_Janko.Freigeber" userId="ba48987e-b2be-4759-beb3-481ebb69e110" providerId="ADAL" clId="{DBC86B54-C11B-40E8-B847-A22C1C1158D6}" dt="2023-02-21T19:37:47.032" v="2178" actId="26606"/>
          <ac:cxnSpMkLst>
            <pc:docMk/>
            <pc:sldMk cId="1909465262" sldId="268"/>
            <ac:cxnSpMk id="89" creationId="{85F2753B-199B-4FF0-838F-41E8D058E953}"/>
          </ac:cxnSpMkLst>
        </pc:cxnChg>
        <pc:cxnChg chg="add del">
          <ac:chgData name="WAHF11_2019_Janko.Freigeber" userId="ba48987e-b2be-4759-beb3-481ebb69e110" providerId="ADAL" clId="{DBC86B54-C11B-40E8-B847-A22C1C1158D6}" dt="2023-02-21T19:37:47.032" v="2178" actId="26606"/>
          <ac:cxnSpMkLst>
            <pc:docMk/>
            <pc:sldMk cId="1909465262" sldId="268"/>
            <ac:cxnSpMk id="90" creationId="{B0BDEAB7-0E83-4F55-90F4-098569F5A573}"/>
          </ac:cxnSpMkLst>
        </pc:cxnChg>
        <pc:cxnChg chg="add del">
          <ac:chgData name="WAHF11_2019_Janko.Freigeber" userId="ba48987e-b2be-4759-beb3-481ebb69e110" providerId="ADAL" clId="{DBC86B54-C11B-40E8-B847-A22C1C1158D6}" dt="2023-02-21T19:37:53.819" v="2180" actId="26606"/>
          <ac:cxnSpMkLst>
            <pc:docMk/>
            <pc:sldMk cId="1909465262" sldId="268"/>
            <ac:cxnSpMk id="99" creationId="{642E753A-9EC8-4017-973A-6477BEF0AD73}"/>
          </ac:cxnSpMkLst>
        </pc:cxnChg>
        <pc:cxnChg chg="add del">
          <ac:chgData name="WAHF11_2019_Janko.Freigeber" userId="ba48987e-b2be-4759-beb3-481ebb69e110" providerId="ADAL" clId="{DBC86B54-C11B-40E8-B847-A22C1C1158D6}" dt="2023-02-21T19:37:53.819" v="2180" actId="26606"/>
          <ac:cxnSpMkLst>
            <pc:docMk/>
            <pc:sldMk cId="1909465262" sldId="268"/>
            <ac:cxnSpMk id="101" creationId="{85F2753B-199B-4FF0-838F-41E8D058E953}"/>
          </ac:cxnSpMkLst>
        </pc:cxnChg>
        <pc:cxnChg chg="add del">
          <ac:chgData name="WAHF11_2019_Janko.Freigeber" userId="ba48987e-b2be-4759-beb3-481ebb69e110" providerId="ADAL" clId="{DBC86B54-C11B-40E8-B847-A22C1C1158D6}" dt="2023-02-21T19:37:53.819" v="2180" actId="26606"/>
          <ac:cxnSpMkLst>
            <pc:docMk/>
            <pc:sldMk cId="1909465262" sldId="268"/>
            <ac:cxnSpMk id="103" creationId="{B0BDEAB7-0E83-4F55-90F4-098569F5A573}"/>
          </ac:cxnSpMkLst>
        </pc:cxnChg>
        <pc:cxnChg chg="add del">
          <ac:chgData name="WAHF11_2019_Janko.Freigeber" userId="ba48987e-b2be-4759-beb3-481ebb69e110" providerId="ADAL" clId="{DBC86B54-C11B-40E8-B847-A22C1C1158D6}" dt="2023-02-21T19:38:26.118" v="2182" actId="26606"/>
          <ac:cxnSpMkLst>
            <pc:docMk/>
            <pc:sldMk cId="1909465262" sldId="268"/>
            <ac:cxnSpMk id="112" creationId="{85F2753B-199B-4FF0-838F-41E8D058E953}"/>
          </ac:cxnSpMkLst>
        </pc:cxnChg>
        <pc:cxnChg chg="add del">
          <ac:chgData name="WAHF11_2019_Janko.Freigeber" userId="ba48987e-b2be-4759-beb3-481ebb69e110" providerId="ADAL" clId="{DBC86B54-C11B-40E8-B847-A22C1C1158D6}" dt="2023-02-21T19:38:26.118" v="2182" actId="26606"/>
          <ac:cxnSpMkLst>
            <pc:docMk/>
            <pc:sldMk cId="1909465262" sldId="268"/>
            <ac:cxnSpMk id="114" creationId="{B0BDEAB7-0E83-4F55-90F4-098569F5A573}"/>
          </ac:cxnSpMkLst>
        </pc:cxnChg>
        <pc:cxnChg chg="add del">
          <ac:chgData name="WAHF11_2019_Janko.Freigeber" userId="ba48987e-b2be-4759-beb3-481ebb69e110" providerId="ADAL" clId="{DBC86B54-C11B-40E8-B847-A22C1C1158D6}" dt="2023-02-21T19:39:59.685" v="2197" actId="26606"/>
          <ac:cxnSpMkLst>
            <pc:docMk/>
            <pc:sldMk cId="1909465262" sldId="268"/>
            <ac:cxnSpMk id="123" creationId="{642E753A-9EC8-4017-973A-6477BEF0AD73}"/>
          </ac:cxnSpMkLst>
        </pc:cxnChg>
        <pc:cxnChg chg="add del">
          <ac:chgData name="WAHF11_2019_Janko.Freigeber" userId="ba48987e-b2be-4759-beb3-481ebb69e110" providerId="ADAL" clId="{DBC86B54-C11B-40E8-B847-A22C1C1158D6}" dt="2023-02-21T19:39:59.685" v="2197" actId="26606"/>
          <ac:cxnSpMkLst>
            <pc:docMk/>
            <pc:sldMk cId="1909465262" sldId="268"/>
            <ac:cxnSpMk id="125" creationId="{85F2753B-199B-4FF0-838F-41E8D058E953}"/>
          </ac:cxnSpMkLst>
        </pc:cxnChg>
        <pc:cxnChg chg="add del">
          <ac:chgData name="WAHF11_2019_Janko.Freigeber" userId="ba48987e-b2be-4759-beb3-481ebb69e110" providerId="ADAL" clId="{DBC86B54-C11B-40E8-B847-A22C1C1158D6}" dt="2023-02-21T19:39:59.685" v="2197" actId="26606"/>
          <ac:cxnSpMkLst>
            <pc:docMk/>
            <pc:sldMk cId="1909465262" sldId="268"/>
            <ac:cxnSpMk id="127" creationId="{B0BDEAB7-0E83-4F55-90F4-098569F5A573}"/>
          </ac:cxnSpMkLst>
        </pc:cxnChg>
        <pc:cxnChg chg="add">
          <ac:chgData name="WAHF11_2019_Janko.Freigeber" userId="ba48987e-b2be-4759-beb3-481ebb69e110" providerId="ADAL" clId="{DBC86B54-C11B-40E8-B847-A22C1C1158D6}" dt="2023-02-21T19:39:59.685" v="2197" actId="26606"/>
          <ac:cxnSpMkLst>
            <pc:docMk/>
            <pc:sldMk cId="1909465262" sldId="268"/>
            <ac:cxnSpMk id="136" creationId="{642E753A-9EC8-4017-973A-6477BEF0AD73}"/>
          </ac:cxnSpMkLst>
        </pc:cxnChg>
        <pc:cxnChg chg="add">
          <ac:chgData name="WAHF11_2019_Janko.Freigeber" userId="ba48987e-b2be-4759-beb3-481ebb69e110" providerId="ADAL" clId="{DBC86B54-C11B-40E8-B847-A22C1C1158D6}" dt="2023-02-21T19:39:59.685" v="2197" actId="26606"/>
          <ac:cxnSpMkLst>
            <pc:docMk/>
            <pc:sldMk cId="1909465262" sldId="268"/>
            <ac:cxnSpMk id="138" creationId="{85F2753B-199B-4FF0-838F-41E8D058E953}"/>
          </ac:cxnSpMkLst>
        </pc:cxnChg>
        <pc:cxnChg chg="add">
          <ac:chgData name="WAHF11_2019_Janko.Freigeber" userId="ba48987e-b2be-4759-beb3-481ebb69e110" providerId="ADAL" clId="{DBC86B54-C11B-40E8-B847-A22C1C1158D6}" dt="2023-02-21T19:39:59.685" v="2197" actId="26606"/>
          <ac:cxnSpMkLst>
            <pc:docMk/>
            <pc:sldMk cId="1909465262" sldId="268"/>
            <ac:cxnSpMk id="140" creationId="{B0BDEAB7-0E83-4F55-90F4-098569F5A573}"/>
          </ac:cxnSpMkLst>
        </pc:cxnChg>
      </pc:sldChg>
      <pc:sldChg chg="addSp delSp modSp new mod">
        <pc:chgData name="WAHF11_2019_Janko.Freigeber" userId="ba48987e-b2be-4759-beb3-481ebb69e110" providerId="ADAL" clId="{DBC86B54-C11B-40E8-B847-A22C1C1158D6}" dt="2023-02-21T21:04:24.532" v="2268" actId="20577"/>
        <pc:sldMkLst>
          <pc:docMk/>
          <pc:sldMk cId="3919761818" sldId="269"/>
        </pc:sldMkLst>
        <pc:spChg chg="mod">
          <ac:chgData name="WAHF11_2019_Janko.Freigeber" userId="ba48987e-b2be-4759-beb3-481ebb69e110" providerId="ADAL" clId="{DBC86B54-C11B-40E8-B847-A22C1C1158D6}" dt="2023-02-21T21:03:34.522" v="2227" actId="20577"/>
          <ac:spMkLst>
            <pc:docMk/>
            <pc:sldMk cId="3919761818" sldId="269"/>
            <ac:spMk id="2" creationId="{C5FE5136-64EB-470C-E783-20D6766654BB}"/>
          </ac:spMkLst>
        </pc:spChg>
        <pc:spChg chg="add del mod">
          <ac:chgData name="WAHF11_2019_Janko.Freigeber" userId="ba48987e-b2be-4759-beb3-481ebb69e110" providerId="ADAL" clId="{DBC86B54-C11B-40E8-B847-A22C1C1158D6}" dt="2023-02-21T21:04:24.532" v="2268" actId="20577"/>
          <ac:spMkLst>
            <pc:docMk/>
            <pc:sldMk cId="3919761818" sldId="269"/>
            <ac:spMk id="3" creationId="{180E896C-CE33-035A-1876-62C632915E4F}"/>
          </ac:spMkLst>
        </pc:spChg>
      </pc:sldChg>
      <pc:sldChg chg="addSp delSp modSp add mod ord setBg delAnim modAnim delDesignElem">
        <pc:chgData name="WAHF11_2019_Janko.Freigeber" userId="ba48987e-b2be-4759-beb3-481ebb69e110" providerId="ADAL" clId="{DBC86B54-C11B-40E8-B847-A22C1C1158D6}" dt="2023-02-21T21:18:04.088" v="2578"/>
        <pc:sldMkLst>
          <pc:docMk/>
          <pc:sldMk cId="3575791756" sldId="270"/>
        </pc:sldMkLst>
        <pc:spChg chg="add del mod">
          <ac:chgData name="WAHF11_2019_Janko.Freigeber" userId="ba48987e-b2be-4759-beb3-481ebb69e110" providerId="ADAL" clId="{DBC86B54-C11B-40E8-B847-A22C1C1158D6}" dt="2023-02-21T21:09:10.203" v="2292" actId="478"/>
          <ac:spMkLst>
            <pc:docMk/>
            <pc:sldMk cId="3575791756" sldId="270"/>
            <ac:spMk id="3" creationId="{51A61C5F-261D-8859-FC5D-2337D8C8B124}"/>
          </ac:spMkLst>
        </pc:spChg>
        <pc:spChg chg="add del mod">
          <ac:chgData name="WAHF11_2019_Janko.Freigeber" userId="ba48987e-b2be-4759-beb3-481ebb69e110" providerId="ADAL" clId="{DBC86B54-C11B-40E8-B847-A22C1C1158D6}" dt="2023-02-21T21:09:13.368" v="2294" actId="478"/>
          <ac:spMkLst>
            <pc:docMk/>
            <pc:sldMk cId="3575791756" sldId="270"/>
            <ac:spMk id="6" creationId="{C186229F-3542-901D-47DB-FF6E9D8826FD}"/>
          </ac:spMkLst>
        </pc:spChg>
        <pc:spChg chg="add mod">
          <ac:chgData name="WAHF11_2019_Janko.Freigeber" userId="ba48987e-b2be-4759-beb3-481ebb69e110" providerId="ADAL" clId="{DBC86B54-C11B-40E8-B847-A22C1C1158D6}" dt="2023-02-21T21:16:40.681" v="2572" actId="20577"/>
          <ac:spMkLst>
            <pc:docMk/>
            <pc:sldMk cId="3575791756" sldId="270"/>
            <ac:spMk id="8" creationId="{76FEAD1A-C095-3981-56F2-CA56E260716A}"/>
          </ac:spMkLst>
        </pc:spChg>
        <pc:spChg chg="add mod">
          <ac:chgData name="WAHF11_2019_Janko.Freigeber" userId="ba48987e-b2be-4759-beb3-481ebb69e110" providerId="ADAL" clId="{DBC86B54-C11B-40E8-B847-A22C1C1158D6}" dt="2023-02-21T21:16:42.538" v="2573" actId="20577"/>
          <ac:spMkLst>
            <pc:docMk/>
            <pc:sldMk cId="3575791756" sldId="270"/>
            <ac:spMk id="9" creationId="{998B1EFF-5923-AEDE-AEF2-AD6AD7F50AA3}"/>
          </ac:spMkLst>
        </pc:spChg>
        <pc:spChg chg="add mod">
          <ac:chgData name="WAHF11_2019_Janko.Freigeber" userId="ba48987e-b2be-4759-beb3-481ebb69e110" providerId="ADAL" clId="{DBC86B54-C11B-40E8-B847-A22C1C1158D6}" dt="2023-02-21T21:16:46.900" v="2577" actId="20577"/>
          <ac:spMkLst>
            <pc:docMk/>
            <pc:sldMk cId="3575791756" sldId="270"/>
            <ac:spMk id="10" creationId="{B6F27571-6CDF-E567-FB4D-5720F7FB1712}"/>
          </ac:spMkLst>
        </pc:spChg>
        <pc:spChg chg="add mod">
          <ac:chgData name="WAHF11_2019_Janko.Freigeber" userId="ba48987e-b2be-4759-beb3-481ebb69e110" providerId="ADAL" clId="{DBC86B54-C11B-40E8-B847-A22C1C1158D6}" dt="2023-02-21T21:15:38.005" v="2530" actId="1076"/>
          <ac:spMkLst>
            <pc:docMk/>
            <pc:sldMk cId="3575791756" sldId="270"/>
            <ac:spMk id="11" creationId="{08B9CF10-2A8A-B12A-5945-86CB53160E72}"/>
          </ac:spMkLst>
        </pc:spChg>
        <pc:spChg chg="add mod">
          <ac:chgData name="WAHF11_2019_Janko.Freigeber" userId="ba48987e-b2be-4759-beb3-481ebb69e110" providerId="ADAL" clId="{DBC86B54-C11B-40E8-B847-A22C1C1158D6}" dt="2023-02-21T21:16:14.627" v="2559" actId="1076"/>
          <ac:spMkLst>
            <pc:docMk/>
            <pc:sldMk cId="3575791756" sldId="270"/>
            <ac:spMk id="12" creationId="{04BE4E5D-2470-6C95-98EB-C63B2FD1E15A}"/>
          </ac:spMkLst>
        </pc:spChg>
        <pc:spChg chg="del">
          <ac:chgData name="WAHF11_2019_Janko.Freigeber" userId="ba48987e-b2be-4759-beb3-481ebb69e110" providerId="ADAL" clId="{DBC86B54-C11B-40E8-B847-A22C1C1158D6}" dt="2023-02-21T21:09:21.555" v="2295" actId="478"/>
          <ac:spMkLst>
            <pc:docMk/>
            <pc:sldMk cId="3575791756" sldId="270"/>
            <ac:spMk id="25" creationId="{46881887-7163-55C4-640B-6B9B7E7BD30A}"/>
          </ac:spMkLst>
        </pc:spChg>
        <pc:spChg chg="del">
          <ac:chgData name="WAHF11_2019_Janko.Freigeber" userId="ba48987e-b2be-4759-beb3-481ebb69e110" providerId="ADAL" clId="{DBC86B54-C11B-40E8-B847-A22C1C1158D6}" dt="2023-02-21T21:05:58.258" v="2271" actId="478"/>
          <ac:spMkLst>
            <pc:docMk/>
            <pc:sldMk cId="3575791756" sldId="270"/>
            <ac:spMk id="28" creationId="{6BC3BDD6-EDEC-D0DF-D72E-3BF6B58040A7}"/>
          </ac:spMkLst>
        </pc:spChg>
        <pc:spChg chg="del">
          <ac:chgData name="WAHF11_2019_Janko.Freigeber" userId="ba48987e-b2be-4759-beb3-481ebb69e110" providerId="ADAL" clId="{DBC86B54-C11B-40E8-B847-A22C1C1158D6}" dt="2023-02-21T21:05:59.451" v="2272" actId="478"/>
          <ac:spMkLst>
            <pc:docMk/>
            <pc:sldMk cId="3575791756" sldId="270"/>
            <ac:spMk id="36" creationId="{B94CF57F-F0C9-7D5C-E8ED-2917F3CF2070}"/>
          </ac:spMkLst>
        </pc:spChg>
        <pc:spChg chg="del">
          <ac:chgData name="WAHF11_2019_Janko.Freigeber" userId="ba48987e-b2be-4759-beb3-481ebb69e110" providerId="ADAL" clId="{DBC86B54-C11B-40E8-B847-A22C1C1158D6}" dt="2023-02-21T21:06:00.849" v="2274" actId="478"/>
          <ac:spMkLst>
            <pc:docMk/>
            <pc:sldMk cId="3575791756" sldId="270"/>
            <ac:spMk id="37" creationId="{226BE08E-F5AA-6318-5EE6-32395796833E}"/>
          </ac:spMkLst>
        </pc:spChg>
        <pc:spChg chg="del">
          <ac:chgData name="WAHF11_2019_Janko.Freigeber" userId="ba48987e-b2be-4759-beb3-481ebb69e110" providerId="ADAL" clId="{DBC86B54-C11B-40E8-B847-A22C1C1158D6}" dt="2023-02-21T21:06:00.208" v="2273" actId="478"/>
          <ac:spMkLst>
            <pc:docMk/>
            <pc:sldMk cId="3575791756" sldId="270"/>
            <ac:spMk id="39" creationId="{F6F71782-A419-D6A9-FC05-99281FBB6CE0}"/>
          </ac:spMkLst>
        </pc:spChg>
        <pc:spChg chg="del">
          <ac:chgData name="WAHF11_2019_Janko.Freigeber" userId="ba48987e-b2be-4759-beb3-481ebb69e110" providerId="ADAL" clId="{DBC86B54-C11B-40E8-B847-A22C1C1158D6}" dt="2023-02-21T21:04:52.385" v="2270"/>
          <ac:spMkLst>
            <pc:docMk/>
            <pc:sldMk cId="3575791756" sldId="270"/>
            <ac:spMk id="53" creationId="{F194AEDE-F25F-43E6-A2C4-7FFF41074990}"/>
          </ac:spMkLst>
        </pc:spChg>
        <pc:spChg chg="del">
          <ac:chgData name="WAHF11_2019_Janko.Freigeber" userId="ba48987e-b2be-4759-beb3-481ebb69e110" providerId="ADAL" clId="{DBC86B54-C11B-40E8-B847-A22C1C1158D6}" dt="2023-02-21T21:04:52.385" v="2270"/>
          <ac:spMkLst>
            <pc:docMk/>
            <pc:sldMk cId="3575791756" sldId="270"/>
            <ac:spMk id="61" creationId="{6DA65B90-7B06-4499-91BA-CDDD36132481}"/>
          </ac:spMkLst>
        </pc:spChg>
        <pc:spChg chg="del">
          <ac:chgData name="WAHF11_2019_Janko.Freigeber" userId="ba48987e-b2be-4759-beb3-481ebb69e110" providerId="ADAL" clId="{DBC86B54-C11B-40E8-B847-A22C1C1158D6}" dt="2023-02-21T21:04:52.385" v="2270"/>
          <ac:spMkLst>
            <pc:docMk/>
            <pc:sldMk cId="3575791756" sldId="270"/>
            <ac:spMk id="63" creationId="{9502469D-C562-48E3-ABA2-3CFA55C52684}"/>
          </ac:spMkLst>
        </pc:spChg>
        <pc:graphicFrameChg chg="del">
          <ac:chgData name="WAHF11_2019_Janko.Freigeber" userId="ba48987e-b2be-4759-beb3-481ebb69e110" providerId="ADAL" clId="{DBC86B54-C11B-40E8-B847-A22C1C1158D6}" dt="2023-02-21T21:09:07.524" v="2291" actId="478"/>
          <ac:graphicFrameMkLst>
            <pc:docMk/>
            <pc:sldMk cId="3575791756" sldId="270"/>
            <ac:graphicFrameMk id="17" creationId="{2EB391C0-04E0-984A-E93D-2C323FB05424}"/>
          </ac:graphicFrameMkLst>
        </pc:graphicFrameChg>
        <pc:picChg chg="add del mod">
          <ac:chgData name="WAHF11_2019_Janko.Freigeber" userId="ba48987e-b2be-4759-beb3-481ebb69e110" providerId="ADAL" clId="{DBC86B54-C11B-40E8-B847-A22C1C1158D6}" dt="2023-02-21T21:09:03.675" v="2290" actId="478"/>
          <ac:picMkLst>
            <pc:docMk/>
            <pc:sldMk cId="3575791756" sldId="270"/>
            <ac:picMk id="4" creationId="{41F501E3-91A4-C1AD-6E3C-4B080126BB29}"/>
          </ac:picMkLst>
        </pc:picChg>
        <pc:picChg chg="add mod">
          <ac:chgData name="WAHF11_2019_Janko.Freigeber" userId="ba48987e-b2be-4759-beb3-481ebb69e110" providerId="ADAL" clId="{DBC86B54-C11B-40E8-B847-A22C1C1158D6}" dt="2023-02-21T21:15:30.046" v="2527" actId="1076"/>
          <ac:picMkLst>
            <pc:docMk/>
            <pc:sldMk cId="3575791756" sldId="270"/>
            <ac:picMk id="7" creationId="{40FB8342-22D9-260C-CA22-8601D70B70CF}"/>
          </ac:picMkLst>
        </pc:picChg>
        <pc:cxnChg chg="del">
          <ac:chgData name="WAHF11_2019_Janko.Freigeber" userId="ba48987e-b2be-4759-beb3-481ebb69e110" providerId="ADAL" clId="{DBC86B54-C11B-40E8-B847-A22C1C1158D6}" dt="2023-02-21T21:04:52.385" v="2270"/>
          <ac:cxnSpMkLst>
            <pc:docMk/>
            <pc:sldMk cId="3575791756" sldId="270"/>
            <ac:cxnSpMk id="55" creationId="{4C793C08-EF4C-422B-A728-6C717C47DF6F}"/>
          </ac:cxnSpMkLst>
        </pc:cxnChg>
        <pc:cxnChg chg="del">
          <ac:chgData name="WAHF11_2019_Janko.Freigeber" userId="ba48987e-b2be-4759-beb3-481ebb69e110" providerId="ADAL" clId="{DBC86B54-C11B-40E8-B847-A22C1C1158D6}" dt="2023-02-21T21:04:52.385" v="2270"/>
          <ac:cxnSpMkLst>
            <pc:docMk/>
            <pc:sldMk cId="3575791756" sldId="270"/>
            <ac:cxnSpMk id="57" creationId="{FE825BC6-56A8-46DE-8037-A9A577624B0D}"/>
          </ac:cxnSpMkLst>
        </pc:cxnChg>
        <pc:cxnChg chg="del">
          <ac:chgData name="WAHF11_2019_Janko.Freigeber" userId="ba48987e-b2be-4759-beb3-481ebb69e110" providerId="ADAL" clId="{DBC86B54-C11B-40E8-B847-A22C1C1158D6}" dt="2023-02-21T21:04:52.385" v="2270"/>
          <ac:cxnSpMkLst>
            <pc:docMk/>
            <pc:sldMk cId="3575791756" sldId="270"/>
            <ac:cxnSpMk id="59" creationId="{9EED8031-DD67-43C6-94A0-646636C95560}"/>
          </ac:cxnSpMkLst>
        </pc:cxnChg>
        <pc:cxnChg chg="del">
          <ac:chgData name="WAHF11_2019_Janko.Freigeber" userId="ba48987e-b2be-4759-beb3-481ebb69e110" providerId="ADAL" clId="{DBC86B54-C11B-40E8-B847-A22C1C1158D6}" dt="2023-02-21T21:04:52.385" v="2270"/>
          <ac:cxnSpMkLst>
            <pc:docMk/>
            <pc:sldMk cId="3575791756" sldId="270"/>
            <ac:cxnSpMk id="65" creationId="{4D594499-F983-4364-8ABC-5BCDC2E906BF}"/>
          </ac:cxnSpMkLst>
        </pc:cxnChg>
        <pc:cxnChg chg="del">
          <ac:chgData name="WAHF11_2019_Janko.Freigeber" userId="ba48987e-b2be-4759-beb3-481ebb69e110" providerId="ADAL" clId="{DBC86B54-C11B-40E8-B847-A22C1C1158D6}" dt="2023-02-21T21:04:52.385" v="2270"/>
          <ac:cxnSpMkLst>
            <pc:docMk/>
            <pc:sldMk cId="3575791756" sldId="270"/>
            <ac:cxnSpMk id="67" creationId="{6D4C177C-581F-4CC8-A686-0B6D25DC6A70}"/>
          </ac:cxnSpMkLst>
        </pc:cxnChg>
        <pc:cxnChg chg="del">
          <ac:chgData name="WAHF11_2019_Janko.Freigeber" userId="ba48987e-b2be-4759-beb3-481ebb69e110" providerId="ADAL" clId="{DBC86B54-C11B-40E8-B847-A22C1C1158D6}" dt="2023-02-21T21:04:52.385" v="2270"/>
          <ac:cxnSpMkLst>
            <pc:docMk/>
            <pc:sldMk cId="3575791756" sldId="270"/>
            <ac:cxnSpMk id="69" creationId="{BBDB03F3-936C-4FC9-8A4E-9ADA66A9809A}"/>
          </ac:cxnSpMkLst>
        </pc:cxnChg>
        <pc:cxnChg chg="del">
          <ac:chgData name="WAHF11_2019_Janko.Freigeber" userId="ba48987e-b2be-4759-beb3-481ebb69e110" providerId="ADAL" clId="{DBC86B54-C11B-40E8-B847-A22C1C1158D6}" dt="2023-02-21T21:04:52.385" v="2270"/>
          <ac:cxnSpMkLst>
            <pc:docMk/>
            <pc:sldMk cId="3575791756" sldId="270"/>
            <ac:cxnSpMk id="71" creationId="{22FCAA1B-E660-4FFE-8F82-F41F369BDB19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8E770-44AE-47D5-B4B1-71BEC9A9D7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663960"/>
            <a:ext cx="9456049" cy="3594112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A91C7-81A9-46F3-B0F4-D9AB880851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667581"/>
            <a:ext cx="9456049" cy="1197387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648C8-9681-4994-B52A-1A8BC79127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1248" y="6102693"/>
            <a:ext cx="2743200" cy="365125"/>
          </a:xfrm>
        </p:spPr>
        <p:txBody>
          <a:bodyPr/>
          <a:lstStyle/>
          <a:p>
            <a:fld id="{AE3425CA-4B9D-4420-BB9E-C250DB30E421}" type="datetime1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7F203-CB10-488B-82DC-9D0571A5E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B2E9B-C8B7-4716-9D05-265A04246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‹Nr.›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EED8031-DD67-43C6-94A0-646636C95560}"/>
              </a:ext>
            </a:extLst>
          </p:cNvPr>
          <p:cNvCxnSpPr>
            <a:cxnSpLocks/>
          </p:cNvCxnSpPr>
          <p:nvPr/>
        </p:nvCxnSpPr>
        <p:spPr>
          <a:xfrm>
            <a:off x="360154" y="4495800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2472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3C3B3-C67F-4C48-A663-EF010429E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4C4B3F-B3CB-4CF0-AEC8-1893A6A27E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46D005-2B71-4325-A646-A2278C3A2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B861-3779-4E37-8DF0-E9EB3EA96210}" type="datetime1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56B01-AE16-42EF-B970-5CAF0C891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F9BE2-24F4-4F83-8E64-4307C9794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103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601120-856A-4F01-B7C1-D87A1E5F81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874324" y="552782"/>
            <a:ext cx="2620891" cy="52947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D62358-C84C-4947-B826-FF738422EA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52782"/>
            <a:ext cx="6803155" cy="529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71139-AA1A-46DB-B793-17FB8E6E8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8388-E864-4553-9937-AE9FC5E50CFC}" type="datetime1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E06F6-0FE2-40FB-BFEE-010C22293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A7B1B-13A1-41BA-B924-FD11450C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33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42B9A-9384-46B2-8B4F-B9C2035CA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13CF4-CD0B-4F3C-A1CE-1BA3EFDEE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DE659-17B0-4F70-8F1C-93BF4DB64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1E1E-C50D-4FD4-8B1E-ECD78340D9AB}" type="datetime1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B0750-AB4E-4FCF-9B52-BC954760B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66B99-C716-4464-B695-623F4C5A9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392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2233A-AD59-4FB1-A1CA-AABFAE040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552782"/>
            <a:ext cx="9538428" cy="371441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656964-650B-4E87-9541-0E659DEC0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9" y="4672584"/>
            <a:ext cx="9538428" cy="1143802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1BB50-DF4A-47B5-A3AD-18712A3AD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3AFB-9E54-459E-8C6D-0913AC3BA5D7}" type="datetime1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F59B3-D1B8-4A51-AD6E-868C5BF6F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CA779-6272-4A15-A566-20C4E9A60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‹Nr.›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0B86E8F-91EA-4626-BCA8-3B4973C7C9D6}"/>
              </a:ext>
            </a:extLst>
          </p:cNvPr>
          <p:cNvCxnSpPr>
            <a:cxnSpLocks/>
          </p:cNvCxnSpPr>
          <p:nvPr/>
        </p:nvCxnSpPr>
        <p:spPr>
          <a:xfrm>
            <a:off x="360154" y="4495800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663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52A00-5BBD-436C-BB6D-CE650FC46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52783"/>
            <a:ext cx="9683871" cy="13258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B3E2E-F3C4-4CDD-9138-86AE7A1B5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1248" y="2108362"/>
            <a:ext cx="4507926" cy="37216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95CD01-B639-46B6-B53D-18FE1E39AF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99171" y="2108362"/>
            <a:ext cx="4825948" cy="37216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E34C3-86AC-48F9-92A4-F17BFAF9E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44B6-0CA7-46BA-A00B-1E68E5C3ED0C}" type="datetime1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5D6A29-C51F-4654-82AD-04056FA6C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21EEB6-57E6-40E7-9702-1D5999B50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‹Nr.›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929C81A-4806-44FF-99D8-13A65B2D066F}"/>
              </a:ext>
            </a:extLst>
          </p:cNvPr>
          <p:cNvCxnSpPr>
            <a:cxnSpLocks/>
          </p:cNvCxnSpPr>
          <p:nvPr/>
        </p:nvCxnSpPr>
        <p:spPr>
          <a:xfrm>
            <a:off x="375523" y="2004012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08DDCF9-5353-4B5F-8565-8C27F795A4BF}"/>
              </a:ext>
            </a:extLst>
          </p:cNvPr>
          <p:cNvCxnSpPr>
            <a:cxnSpLocks/>
          </p:cNvCxnSpPr>
          <p:nvPr/>
        </p:nvCxnSpPr>
        <p:spPr>
          <a:xfrm>
            <a:off x="5563342" y="2004012"/>
            <a:ext cx="0" cy="40486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644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0D1A9-BF08-4C6D-805E-244B234EE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57784"/>
            <a:ext cx="943957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20C1D8-0907-4FDB-BFAD-36E14AF98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2114185"/>
            <a:ext cx="4438887" cy="693761"/>
          </a:xfrm>
        </p:spPr>
        <p:txBody>
          <a:bodyPr anchor="b"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6A4441-5FC3-4F86-8ADE-ED90424DB9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1248" y="2900451"/>
            <a:ext cx="4438887" cy="3028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CEB34D-DB36-47E0-AE2C-FBEBA27207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95090" y="2114185"/>
            <a:ext cx="4485728" cy="693761"/>
          </a:xfrm>
        </p:spPr>
        <p:txBody>
          <a:bodyPr anchor="b"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056219-D498-410D-8F2C-03045AE480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95090" y="2900451"/>
            <a:ext cx="4485730" cy="3028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8DC9AD-F6B8-44D0-8169-84553C1F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F549-537C-41EC-B9CC-5B6A9AC2A6A7}" type="datetime1">
              <a:rPr lang="en-US" smtClean="0"/>
              <a:t>2/22/2023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9985ED-7382-4F00-845D-4F27841B5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A2CC25-9EC7-4706-9BD4-5E20C4B33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‹Nr.›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DBC7D26-1B30-46B8-8221-09886FA3D030}"/>
              </a:ext>
            </a:extLst>
          </p:cNvPr>
          <p:cNvCxnSpPr>
            <a:cxnSpLocks/>
          </p:cNvCxnSpPr>
          <p:nvPr/>
        </p:nvCxnSpPr>
        <p:spPr>
          <a:xfrm>
            <a:off x="375523" y="2004012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4186A75-E140-4995-A8BB-89B5ACE678D2}"/>
              </a:ext>
            </a:extLst>
          </p:cNvPr>
          <p:cNvCxnSpPr>
            <a:cxnSpLocks/>
          </p:cNvCxnSpPr>
          <p:nvPr/>
        </p:nvCxnSpPr>
        <p:spPr>
          <a:xfrm>
            <a:off x="5563342" y="2004012"/>
            <a:ext cx="0" cy="40486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426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1C2-B85F-435F-8DF3-C714A5472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99FE38-24D5-4D5F-A92E-E4F8B23FB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F8D56-3D0E-48B8-8218-1F3A06A96C62}" type="datetime1">
              <a:rPr lang="en-US" smtClean="0"/>
              <a:t>2/22/2023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29DF69-BE29-4038-9744-17BFC57B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B9496F-64EC-46E7-97F0-BCB7E79F8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1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9F19E0-8FE3-45E8-A227-D74EEF1A6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309E-27D4-401F-A74A-DEA16C7B51DC}" type="datetime1">
              <a:rPr lang="en-US" smtClean="0"/>
              <a:t>2/22/2023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FB1926-56F3-40BC-A03F-62B969419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FE2B6-07A4-4AA0-9BCE-204E13DA4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438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6266A-CB24-44C5-B2E8-011420844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9283"/>
            <a:ext cx="4603963" cy="2572489"/>
          </a:xfrm>
        </p:spPr>
        <p:txBody>
          <a:bodyPr anchor="ctr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9DBD1-7133-47A5-A771-2CEA18533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0796" y="549283"/>
            <a:ext cx="4455517" cy="53197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6A729F-B24D-424E-B067-003B0601F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1248" y="3296498"/>
            <a:ext cx="4603963" cy="2572489"/>
          </a:xfrm>
        </p:spPr>
        <p:txBody>
          <a:bodyPr>
            <a:normAutofit/>
          </a:bodyPr>
          <a:lstStyle>
            <a:lvl1pPr marL="0" indent="0">
              <a:buNone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FA7323-5497-426C-9DD9-3CF69E88E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B81-2BC3-42D7-B67D-05C685AA80AD}" type="datetime1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FD7667-4D25-40AF-9D6D-FCB2C21E8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650918-EDF8-47A5-BEA8-AC9A7A153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784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C5D2B-FAFB-4BC9-A917-610FDCD0B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552782"/>
            <a:ext cx="4608576" cy="2569464"/>
          </a:xfr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26A694-5302-42BE-8A7A-6007C10F8F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25952" y="552783"/>
            <a:ext cx="4663440" cy="530826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E4481C-81D6-4329-8203-70B3FCC3F8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1249" y="3300984"/>
            <a:ext cx="4608576" cy="2569464"/>
          </a:xfrm>
        </p:spPr>
        <p:txBody>
          <a:bodyPr>
            <a:normAutofit/>
          </a:bodyPr>
          <a:lstStyle>
            <a:lvl1pPr marL="0" indent="0"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AD6C12-26C4-4DF7-B013-56D0849AC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8F2B-E487-4905-B553-FB649F2B6F23}" type="datetime1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E2F307-FB97-40EC-8517-E6F351B3D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C1B397-305A-42B7-A763-829634B93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19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4BD48A-4D17-4225-AC4D-67B4C686C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52782"/>
            <a:ext cx="9489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F14A2B-77AF-4E51-B0C1-0D361EF81A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2096199"/>
            <a:ext cx="9489000" cy="3747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9C2F5-57CA-4152-A766-8F877538FB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1248" y="610269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000" b="1" kern="1200" cap="all" spc="3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EF7C3A7-D6F6-4D38-A7C3-B72967BB81A6}" type="datetime1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25FB5-D02B-4BB9-8B8B-D1A11CFE89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9234260" y="242762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000" b="1" kern="1200" cap="all" spc="3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244FF-6F88-4090-A77F-499DF9AAEA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5546" y="5878515"/>
            <a:ext cx="952229" cy="420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3200" b="1" kern="1200" cap="all" spc="3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586042B-6341-4E38-A80C-926D3BB8AAC9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94AEDE-F25F-43E6-A2C4-7FFF41074990}"/>
              </a:ext>
            </a:extLst>
          </p:cNvPr>
          <p:cNvSpPr/>
          <p:nvPr/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793C08-EF4C-422B-A728-6C717C47DF6F}"/>
              </a:ext>
            </a:extLst>
          </p:cNvPr>
          <p:cNvCxnSpPr>
            <a:cxnSpLocks/>
          </p:cNvCxnSpPr>
          <p:nvPr/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E825BC6-56A8-46DE-8037-A9A577624B0D}"/>
              </a:ext>
            </a:extLst>
          </p:cNvPr>
          <p:cNvCxnSpPr>
            <a:cxnSpLocks/>
          </p:cNvCxnSpPr>
          <p:nvPr/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208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1" r:id="rId6"/>
    <p:sldLayoutId id="2147483697" r:id="rId7"/>
    <p:sldLayoutId id="2147483698" r:id="rId8"/>
    <p:sldLayoutId id="2147483699" r:id="rId9"/>
    <p:sldLayoutId id="2147483700" r:id="rId10"/>
    <p:sldLayoutId id="214748370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Kai.123@bko.de" TargetMode="External"/><Relationship Id="rId2" Type="http://schemas.openxmlformats.org/officeDocument/2006/relationships/hyperlink" Target="mailto:Luka.Eisenman@bko.d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Background Fill">
            <a:extLst>
              <a:ext uri="{FF2B5EF4-FFF2-40B4-BE49-F238E27FC236}">
                <a16:creationId xmlns:a16="http://schemas.microsoft.com/office/drawing/2014/main" id="{6DA65B90-7B06-4499-91BA-CDDD361324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470583-A0EA-8A83-F14F-3C522F346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02502" y="663960"/>
            <a:ext cx="4481500" cy="3509902"/>
          </a:xfrm>
        </p:spPr>
        <p:txBody>
          <a:bodyPr>
            <a:normAutofit/>
          </a:bodyPr>
          <a:lstStyle/>
          <a:p>
            <a:r>
              <a:rPr lang="de-DE" sz="5000"/>
              <a:t>Relationale Datenbanken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9E13390-3124-800B-039D-BDB5A6DB32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07733" y="4843713"/>
            <a:ext cx="4475229" cy="1034782"/>
          </a:xfrm>
        </p:spPr>
        <p:txBody>
          <a:bodyPr anchor="ctr">
            <a:normAutofit/>
          </a:bodyPr>
          <a:lstStyle/>
          <a:p>
            <a:r>
              <a:rPr lang="de-DE"/>
              <a:t>Janko Freigeber</a:t>
            </a:r>
            <a:endParaRPr lang="de-DE" dirty="0"/>
          </a:p>
        </p:txBody>
      </p:sp>
      <p:pic>
        <p:nvPicPr>
          <p:cNvPr id="4" name="Picture 3" descr="Neon Laser Leuchten, die ein Dreieck bilden">
            <a:extLst>
              <a:ext uri="{FF2B5EF4-FFF2-40B4-BE49-F238E27FC236}">
                <a16:creationId xmlns:a16="http://schemas.microsoft.com/office/drawing/2014/main" id="{5CC2AE04-3196-CB6B-42F1-EEBD0A0F8C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004" r="27392"/>
          <a:stretch/>
        </p:blipFill>
        <p:spPr>
          <a:xfrm>
            <a:off x="531495" y="334928"/>
            <a:ext cx="4515266" cy="6188146"/>
          </a:xfrm>
          <a:prstGeom prst="rect">
            <a:avLst/>
          </a:prstGeom>
        </p:spPr>
      </p:pic>
      <p:sp>
        <p:nvSpPr>
          <p:cNvPr id="22" name="Main Frame">
            <a:extLst>
              <a:ext uri="{FF2B5EF4-FFF2-40B4-BE49-F238E27FC236}">
                <a16:creationId xmlns:a16="http://schemas.microsoft.com/office/drawing/2014/main" id="{9502469D-C562-48E3-ABA2-3CFA55C526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60546" y="334928"/>
            <a:ext cx="6263710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Main Vertical Connector">
            <a:extLst>
              <a:ext uri="{FF2B5EF4-FFF2-40B4-BE49-F238E27FC236}">
                <a16:creationId xmlns:a16="http://schemas.microsoft.com/office/drawing/2014/main" id="{6D4C177C-581F-4CC8-A686-0B6D25DC6A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FCB2E8B-F8CC-4CF1-9D6C-B01F64C8DD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562600" y="4508787"/>
            <a:ext cx="518609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Main Horizontal Connector">
            <a:extLst>
              <a:ext uri="{FF2B5EF4-FFF2-40B4-BE49-F238E27FC236}">
                <a16:creationId xmlns:a16="http://schemas.microsoft.com/office/drawing/2014/main" id="{05B8EA5E-9C54-40D2-A319-5533E7D50E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560546" y="6047437"/>
            <a:ext cx="51881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999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34480F-14B5-5165-6922-5A9C8FFA5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669856"/>
            <a:ext cx="5981860" cy="104065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2. </a:t>
            </a:r>
            <a:r>
              <a:rPr lang="en-US" dirty="0" err="1"/>
              <a:t>Normalform</a:t>
            </a:r>
            <a:endParaRPr lang="en-US" dirty="0"/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2532B50D-200F-3735-FF16-09E8AEFFEF62}"/>
              </a:ext>
            </a:extLst>
          </p:cNvPr>
          <p:cNvSpPr txBox="1"/>
          <p:nvPr/>
        </p:nvSpPr>
        <p:spPr>
          <a:xfrm>
            <a:off x="7274510" y="608778"/>
            <a:ext cx="34817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2. Normalform = 1.Nf und jedes Nichtschlüsselattribut von jedem Schlüsselkandidaten VOLL funktional abhängig.</a:t>
            </a:r>
          </a:p>
          <a:p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0FB8342-22D9-260C-CA22-8601D70B70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142" y="1947849"/>
            <a:ext cx="11193427" cy="2337998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76FEAD1A-C095-3981-56F2-CA56E260716A}"/>
              </a:ext>
            </a:extLst>
          </p:cNvPr>
          <p:cNvSpPr txBox="1"/>
          <p:nvPr/>
        </p:nvSpPr>
        <p:spPr>
          <a:xfrm>
            <a:off x="908050" y="4368800"/>
            <a:ext cx="30162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1. Tabelle Kunden</a:t>
            </a:r>
          </a:p>
          <a:p>
            <a:pPr marL="285750" indent="-285750">
              <a:buFontTx/>
              <a:buChar char="-"/>
            </a:pPr>
            <a:r>
              <a:rPr lang="de-DE" dirty="0"/>
              <a:t>Kunden Nr.</a:t>
            </a:r>
          </a:p>
          <a:p>
            <a:pPr marL="285750" indent="-285750">
              <a:buFontTx/>
              <a:buChar char="-"/>
            </a:pPr>
            <a:r>
              <a:rPr lang="de-DE" dirty="0"/>
              <a:t>Nachname</a:t>
            </a:r>
          </a:p>
          <a:p>
            <a:pPr marL="285750" indent="-285750">
              <a:buFontTx/>
              <a:buChar char="-"/>
            </a:pPr>
            <a:r>
              <a:rPr lang="de-DE" dirty="0"/>
              <a:t>Vorname</a:t>
            </a:r>
          </a:p>
          <a:p>
            <a:pPr marL="285750" indent="-285750">
              <a:buFontTx/>
              <a:buChar char="-"/>
            </a:pPr>
            <a:r>
              <a:rPr lang="de-DE" dirty="0"/>
              <a:t>Usw.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998B1EFF-5923-AEDE-AEF2-AD6AD7F50AA3}"/>
              </a:ext>
            </a:extLst>
          </p:cNvPr>
          <p:cNvSpPr txBox="1"/>
          <p:nvPr/>
        </p:nvSpPr>
        <p:spPr>
          <a:xfrm>
            <a:off x="4495800" y="4368800"/>
            <a:ext cx="3016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2. Tabelle Bestellung</a:t>
            </a:r>
          </a:p>
          <a:p>
            <a:pPr marL="285750" indent="-285750">
              <a:buFontTx/>
              <a:buChar char="-"/>
            </a:pPr>
            <a:r>
              <a:rPr lang="de-DE" dirty="0"/>
              <a:t>Bestell Nr.</a:t>
            </a:r>
          </a:p>
          <a:p>
            <a:pPr marL="285750" indent="-285750">
              <a:buFontTx/>
              <a:buChar char="-"/>
            </a:pPr>
            <a:r>
              <a:rPr lang="de-DE" dirty="0"/>
              <a:t>Datum</a:t>
            </a:r>
          </a:p>
          <a:p>
            <a:pPr marL="285750" indent="-285750">
              <a:buFontTx/>
              <a:buChar char="-"/>
            </a:pPr>
            <a:r>
              <a:rPr lang="de-DE" dirty="0"/>
              <a:t>Usw.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6F27571-6CDF-E567-FB4D-5720F7FB1712}"/>
              </a:ext>
            </a:extLst>
          </p:cNvPr>
          <p:cNvSpPr txBox="1"/>
          <p:nvPr/>
        </p:nvSpPr>
        <p:spPr>
          <a:xfrm>
            <a:off x="7835900" y="4368800"/>
            <a:ext cx="30162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3. Tabelle Artikel</a:t>
            </a:r>
          </a:p>
          <a:p>
            <a:pPr marL="285750" indent="-285750">
              <a:buFontTx/>
              <a:buChar char="-"/>
            </a:pPr>
            <a:r>
              <a:rPr lang="de-DE" dirty="0"/>
              <a:t>Artikel Nr.</a:t>
            </a:r>
          </a:p>
          <a:p>
            <a:pPr marL="285750" indent="-285750">
              <a:buFontTx/>
              <a:buChar char="-"/>
            </a:pPr>
            <a:r>
              <a:rPr lang="de-DE" dirty="0"/>
              <a:t>Bezeichnung</a:t>
            </a:r>
          </a:p>
          <a:p>
            <a:pPr marL="285750" indent="-285750">
              <a:buFontTx/>
              <a:buChar char="-"/>
            </a:pPr>
            <a:r>
              <a:rPr lang="de-DE" dirty="0"/>
              <a:t>Preis</a:t>
            </a:r>
          </a:p>
          <a:p>
            <a:pPr marL="285750" indent="-285750">
              <a:buFontTx/>
              <a:buChar char="-"/>
            </a:pPr>
            <a:r>
              <a:rPr lang="de-DE" dirty="0"/>
              <a:t>Usw.</a:t>
            </a:r>
          </a:p>
        </p:txBody>
      </p:sp>
      <p:sp>
        <p:nvSpPr>
          <p:cNvPr id="11" name="Pfeil: gebogen 10">
            <a:extLst>
              <a:ext uri="{FF2B5EF4-FFF2-40B4-BE49-F238E27FC236}">
                <a16:creationId xmlns:a16="http://schemas.microsoft.com/office/drawing/2014/main" id="{08B9CF10-2A8A-B12A-5945-86CB53160E72}"/>
              </a:ext>
            </a:extLst>
          </p:cNvPr>
          <p:cNvSpPr/>
          <p:nvPr/>
        </p:nvSpPr>
        <p:spPr>
          <a:xfrm rot="3700605">
            <a:off x="6085665" y="1631820"/>
            <a:ext cx="2511175" cy="2525479"/>
          </a:xfrm>
          <a:prstGeom prst="circularArrow">
            <a:avLst>
              <a:gd name="adj1" fmla="val 5463"/>
              <a:gd name="adj2" fmla="val 809253"/>
              <a:gd name="adj3" fmla="val 14299733"/>
              <a:gd name="adj4" fmla="val 10094172"/>
              <a:gd name="adj5" fmla="val 86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4BE4E5D-2470-6C95-98EB-C63B2FD1E15A}"/>
              </a:ext>
            </a:extLst>
          </p:cNvPr>
          <p:cNvSpPr txBox="1"/>
          <p:nvPr/>
        </p:nvSpPr>
        <p:spPr>
          <a:xfrm>
            <a:off x="6715710" y="2843772"/>
            <a:ext cx="1698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4.Tabelle</a:t>
            </a:r>
          </a:p>
          <a:p>
            <a:pPr marL="285750" indent="-285750">
              <a:buFontTx/>
              <a:buChar char="-"/>
            </a:pPr>
            <a:r>
              <a:rPr lang="de-DE" dirty="0"/>
              <a:t>Bestellung</a:t>
            </a:r>
          </a:p>
          <a:p>
            <a:pPr marL="285750" indent="-285750">
              <a:buFontTx/>
              <a:buChar char="-"/>
            </a:pPr>
            <a:r>
              <a:rPr lang="de-DE" dirty="0"/>
              <a:t>Artikel</a:t>
            </a:r>
          </a:p>
        </p:txBody>
      </p:sp>
    </p:spTree>
    <p:extLst>
      <p:ext uri="{BB962C8B-B14F-4D97-AF65-F5344CB8AC3E}">
        <p14:creationId xmlns:p14="http://schemas.microsoft.com/office/powerpoint/2010/main" val="357579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F194AEDE-F25F-43E6-A2C4-7FFF410749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4C793C08-EF4C-422B-A728-6C717C47DF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FE825BC6-56A8-46DE-8037-A9A577624B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9EED8031-DD67-43C6-94A0-646636C955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0154" y="4495800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61" name="Background Fill">
            <a:extLst>
              <a:ext uri="{FF2B5EF4-FFF2-40B4-BE49-F238E27FC236}">
                <a16:creationId xmlns:a16="http://schemas.microsoft.com/office/drawing/2014/main" id="{6DA65B90-7B06-4499-91BA-CDDD361324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134480F-14B5-5165-6922-5A9C8FFA5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669856"/>
            <a:ext cx="5981860" cy="104065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2. </a:t>
            </a:r>
            <a:r>
              <a:rPr lang="en-US" dirty="0" err="1"/>
              <a:t>Normalform</a:t>
            </a:r>
            <a:endParaRPr lang="en-US" dirty="0"/>
          </a:p>
        </p:txBody>
      </p:sp>
      <p:sp>
        <p:nvSpPr>
          <p:cNvPr id="63" name="Main Frame">
            <a:extLst>
              <a:ext uri="{FF2B5EF4-FFF2-40B4-BE49-F238E27FC236}">
                <a16:creationId xmlns:a16="http://schemas.microsoft.com/office/drawing/2014/main" id="{9502469D-C562-48E3-ABA2-3CFA55C526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Main Horizontal Connector">
            <a:extLst>
              <a:ext uri="{FF2B5EF4-FFF2-40B4-BE49-F238E27FC236}">
                <a16:creationId xmlns:a16="http://schemas.microsoft.com/office/drawing/2014/main" id="{4D594499-F983-4364-8ABC-5BCDC2E906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Main Vertical Connector">
            <a:extLst>
              <a:ext uri="{FF2B5EF4-FFF2-40B4-BE49-F238E27FC236}">
                <a16:creationId xmlns:a16="http://schemas.microsoft.com/office/drawing/2014/main" id="{6D4C177C-581F-4CC8-A686-0B6D25DC6A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BBDB03F3-936C-4FC9-8A4E-9ADA66A980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7744" y="1886564"/>
            <a:ext cx="1038095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22FCAA1B-E660-4FFE-8F82-F41F369BDB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74510" y="334926"/>
            <a:ext cx="0" cy="15516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Inhaltsplatzhalter 16">
            <a:extLst>
              <a:ext uri="{FF2B5EF4-FFF2-40B4-BE49-F238E27FC236}">
                <a16:creationId xmlns:a16="http://schemas.microsoft.com/office/drawing/2014/main" id="{2EB391C0-04E0-984A-E93D-2C323FB054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3220626"/>
              </p:ext>
            </p:extLst>
          </p:nvPr>
        </p:nvGraphicFramePr>
        <p:xfrm>
          <a:off x="700032" y="1886563"/>
          <a:ext cx="9789292" cy="4160867"/>
        </p:xfrm>
        <a:graphic>
          <a:graphicData uri="http://schemas.openxmlformats.org/drawingml/2006/table">
            <a:tbl>
              <a:tblPr/>
              <a:tblGrid>
                <a:gridCol w="754117">
                  <a:extLst>
                    <a:ext uri="{9D8B030D-6E8A-4147-A177-3AD203B41FA5}">
                      <a16:colId xmlns:a16="http://schemas.microsoft.com/office/drawing/2014/main" val="3840098349"/>
                    </a:ext>
                  </a:extLst>
                </a:gridCol>
                <a:gridCol w="807600">
                  <a:extLst>
                    <a:ext uri="{9D8B030D-6E8A-4147-A177-3AD203B41FA5}">
                      <a16:colId xmlns:a16="http://schemas.microsoft.com/office/drawing/2014/main" val="3845314052"/>
                    </a:ext>
                  </a:extLst>
                </a:gridCol>
                <a:gridCol w="749103">
                  <a:extLst>
                    <a:ext uri="{9D8B030D-6E8A-4147-A177-3AD203B41FA5}">
                      <a16:colId xmlns:a16="http://schemas.microsoft.com/office/drawing/2014/main" val="2339056637"/>
                    </a:ext>
                  </a:extLst>
                </a:gridCol>
                <a:gridCol w="742084">
                  <a:extLst>
                    <a:ext uri="{9D8B030D-6E8A-4147-A177-3AD203B41FA5}">
                      <a16:colId xmlns:a16="http://schemas.microsoft.com/office/drawing/2014/main" val="2300371794"/>
                    </a:ext>
                  </a:extLst>
                </a:gridCol>
                <a:gridCol w="1212049">
                  <a:extLst>
                    <a:ext uri="{9D8B030D-6E8A-4147-A177-3AD203B41FA5}">
                      <a16:colId xmlns:a16="http://schemas.microsoft.com/office/drawing/2014/main" val="467685947"/>
                    </a:ext>
                  </a:extLst>
                </a:gridCol>
                <a:gridCol w="1433798">
                  <a:extLst>
                    <a:ext uri="{9D8B030D-6E8A-4147-A177-3AD203B41FA5}">
                      <a16:colId xmlns:a16="http://schemas.microsoft.com/office/drawing/2014/main" val="455111912"/>
                    </a:ext>
                  </a:extLst>
                </a:gridCol>
                <a:gridCol w="935803">
                  <a:extLst>
                    <a:ext uri="{9D8B030D-6E8A-4147-A177-3AD203B41FA5}">
                      <a16:colId xmlns:a16="http://schemas.microsoft.com/office/drawing/2014/main" val="3779407718"/>
                    </a:ext>
                  </a:extLst>
                </a:gridCol>
                <a:gridCol w="807600">
                  <a:extLst>
                    <a:ext uri="{9D8B030D-6E8A-4147-A177-3AD203B41FA5}">
                      <a16:colId xmlns:a16="http://schemas.microsoft.com/office/drawing/2014/main" val="2101257877"/>
                    </a:ext>
                  </a:extLst>
                </a:gridCol>
                <a:gridCol w="834342">
                  <a:extLst>
                    <a:ext uri="{9D8B030D-6E8A-4147-A177-3AD203B41FA5}">
                      <a16:colId xmlns:a16="http://schemas.microsoft.com/office/drawing/2014/main" val="1784709277"/>
                    </a:ext>
                  </a:extLst>
                </a:gridCol>
                <a:gridCol w="701853">
                  <a:extLst>
                    <a:ext uri="{9D8B030D-6E8A-4147-A177-3AD203B41FA5}">
                      <a16:colId xmlns:a16="http://schemas.microsoft.com/office/drawing/2014/main" val="1789132080"/>
                    </a:ext>
                  </a:extLst>
                </a:gridCol>
                <a:gridCol w="810943">
                  <a:extLst>
                    <a:ext uri="{9D8B030D-6E8A-4147-A177-3AD203B41FA5}">
                      <a16:colId xmlns:a16="http://schemas.microsoft.com/office/drawing/2014/main" val="1019755441"/>
                    </a:ext>
                  </a:extLst>
                </a:gridCol>
              </a:tblGrid>
              <a:tr h="32001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Bestellung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Kunde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5846508"/>
                  </a:ext>
                </a:extLst>
              </a:tr>
              <a:tr h="32001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BestellNr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Datum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KundenNr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KundenNr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Vorname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Nachname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Geb. Datum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Straße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Ort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751065"/>
                  </a:ext>
                </a:extLst>
              </a:tr>
              <a:tr h="425817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23.04.2023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Mike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Nitsch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04.04.2003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Theodor Str. 3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51381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Leverkusen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2662519"/>
                  </a:ext>
                </a:extLst>
              </a:tr>
              <a:tr h="425817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24.04.2023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Tobi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Schneider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05.05.2002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Alkenrather Str. 5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51377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Leverkusen</a:t>
                      </a:r>
                      <a:endParaRPr lang="de-DE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3472456"/>
                  </a:ext>
                </a:extLst>
              </a:tr>
              <a:tr h="41901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5850367"/>
                  </a:ext>
                </a:extLst>
              </a:tr>
              <a:tr h="330103">
                <a:tc gridSpan="2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Bestellung-Artikel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553" marR="95553" marT="47777" marB="477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4799217"/>
                  </a:ext>
                </a:extLst>
              </a:tr>
              <a:tr h="32001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BestellNr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ArtikelNr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Anzahl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Artikel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737095"/>
                  </a:ext>
                </a:extLst>
              </a:tr>
              <a:tr h="320015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112233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ArtikelNr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Artikelname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Preis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5473293"/>
                  </a:ext>
                </a:extLst>
              </a:tr>
              <a:tr h="320015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445566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112233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AirFlops Pro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15 €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6158470"/>
                  </a:ext>
                </a:extLst>
              </a:tr>
              <a:tr h="320015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778899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445566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Handy 3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330 €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5352567"/>
                  </a:ext>
                </a:extLst>
              </a:tr>
              <a:tr h="320015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778899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778899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Banane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2 €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090760"/>
                  </a:ext>
                </a:extLst>
              </a:tr>
              <a:tr h="320015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885522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885522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RTX 4090 ti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3.000 €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53" marR="9953" marT="99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7875277"/>
                  </a:ext>
                </a:extLst>
              </a:tr>
            </a:tbl>
          </a:graphicData>
        </a:graphic>
      </p:graphicFrame>
      <p:sp>
        <p:nvSpPr>
          <p:cNvPr id="25" name="Textfeld 24">
            <a:extLst>
              <a:ext uri="{FF2B5EF4-FFF2-40B4-BE49-F238E27FC236}">
                <a16:creationId xmlns:a16="http://schemas.microsoft.com/office/drawing/2014/main" id="{46881887-7163-55C4-640B-6B9B7E7BD30A}"/>
              </a:ext>
            </a:extLst>
          </p:cNvPr>
          <p:cNvSpPr txBox="1"/>
          <p:nvPr/>
        </p:nvSpPr>
        <p:spPr>
          <a:xfrm>
            <a:off x="7341326" y="3429000"/>
            <a:ext cx="33944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PK = Grün FK = Blau</a:t>
            </a:r>
          </a:p>
          <a:p>
            <a:r>
              <a:rPr lang="de-DE" dirty="0"/>
              <a:t>Durch PK Datensätze eindeutig identifiziert.</a:t>
            </a:r>
          </a:p>
          <a:p>
            <a:r>
              <a:rPr lang="de-DE" dirty="0"/>
              <a:t>Wert darf nur EINMAL vorkommen</a:t>
            </a:r>
          </a:p>
          <a:p>
            <a:r>
              <a:rPr lang="de-DE" dirty="0"/>
              <a:t>Nichtschlüsselattribute sind voll funktional von allen Primärschlüssel abhängig.</a:t>
            </a:r>
          </a:p>
          <a:p>
            <a:r>
              <a:rPr lang="de-DE" dirty="0"/>
              <a:t>Wie entstehen die doppelten Nr.?</a:t>
            </a:r>
          </a:p>
          <a:p>
            <a:r>
              <a:rPr lang="de-DE" dirty="0"/>
              <a:t>Durch Beziehungen:)</a:t>
            </a:r>
          </a:p>
        </p:txBody>
      </p:sp>
      <p:sp>
        <p:nvSpPr>
          <p:cNvPr id="28" name="Pfeil: nach links und rechts 27">
            <a:extLst>
              <a:ext uri="{FF2B5EF4-FFF2-40B4-BE49-F238E27FC236}">
                <a16:creationId xmlns:a16="http://schemas.microsoft.com/office/drawing/2014/main" id="{6BC3BDD6-EDEC-D0DF-D72E-3BF6B58040A7}"/>
              </a:ext>
            </a:extLst>
          </p:cNvPr>
          <p:cNvSpPr/>
          <p:nvPr/>
        </p:nvSpPr>
        <p:spPr>
          <a:xfrm>
            <a:off x="1358537" y="1950720"/>
            <a:ext cx="2795452" cy="270772"/>
          </a:xfrm>
          <a:prstGeom prst="leftRightArrow">
            <a:avLst>
              <a:gd name="adj1" fmla="val 75730"/>
              <a:gd name="adj2" fmla="val 1368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1:N - Beziehung</a:t>
            </a:r>
          </a:p>
        </p:txBody>
      </p:sp>
      <p:sp>
        <p:nvSpPr>
          <p:cNvPr id="36" name="Pfeil: nach links und rechts 35">
            <a:extLst>
              <a:ext uri="{FF2B5EF4-FFF2-40B4-BE49-F238E27FC236}">
                <a16:creationId xmlns:a16="http://schemas.microsoft.com/office/drawing/2014/main" id="{B94CF57F-F0C9-7D5C-E8ED-2917F3CF2070}"/>
              </a:ext>
            </a:extLst>
          </p:cNvPr>
          <p:cNvSpPr/>
          <p:nvPr/>
        </p:nvSpPr>
        <p:spPr>
          <a:xfrm rot="2378099">
            <a:off x="907862" y="3139595"/>
            <a:ext cx="3216070" cy="270772"/>
          </a:xfrm>
          <a:prstGeom prst="leftRightArrow">
            <a:avLst>
              <a:gd name="adj1" fmla="val 71033"/>
              <a:gd name="adj2" fmla="val 1368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N:M - Beziehung</a:t>
            </a:r>
          </a:p>
        </p:txBody>
      </p:sp>
      <p:sp>
        <p:nvSpPr>
          <p:cNvPr id="37" name="Pfeil: nach rechts 36">
            <a:extLst>
              <a:ext uri="{FF2B5EF4-FFF2-40B4-BE49-F238E27FC236}">
                <a16:creationId xmlns:a16="http://schemas.microsoft.com/office/drawing/2014/main" id="{226BE08E-F5AA-6318-5EE6-32395796833E}"/>
              </a:ext>
            </a:extLst>
          </p:cNvPr>
          <p:cNvSpPr/>
          <p:nvPr/>
        </p:nvSpPr>
        <p:spPr>
          <a:xfrm rot="5400000">
            <a:off x="381628" y="3081335"/>
            <a:ext cx="1341804" cy="263571"/>
          </a:xfrm>
          <a:prstGeom prst="rightArrow">
            <a:avLst>
              <a:gd name="adj1" fmla="val 30176"/>
              <a:gd name="adj2" fmla="val 1127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Pfeil: nach rechts 38">
            <a:extLst>
              <a:ext uri="{FF2B5EF4-FFF2-40B4-BE49-F238E27FC236}">
                <a16:creationId xmlns:a16="http://schemas.microsoft.com/office/drawing/2014/main" id="{F6F71782-A419-D6A9-FC05-99281FBB6CE0}"/>
              </a:ext>
            </a:extLst>
          </p:cNvPr>
          <p:cNvSpPr/>
          <p:nvPr/>
        </p:nvSpPr>
        <p:spPr>
          <a:xfrm rot="11543483">
            <a:off x="1838275" y="4034121"/>
            <a:ext cx="1918643" cy="263571"/>
          </a:xfrm>
          <a:prstGeom prst="rightArrow">
            <a:avLst>
              <a:gd name="adj1" fmla="val 30176"/>
              <a:gd name="adj2" fmla="val 1127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2532B50D-200F-3735-FF16-09E8AEFFEF62}"/>
              </a:ext>
            </a:extLst>
          </p:cNvPr>
          <p:cNvSpPr txBox="1"/>
          <p:nvPr/>
        </p:nvSpPr>
        <p:spPr>
          <a:xfrm>
            <a:off x="7274510" y="608778"/>
            <a:ext cx="34817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2. Normalform = 1.Nf und jedes Nichtschlüsselattribut von jedem Schlüsselkandidaten VOLL funktional abhängig.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285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6" grpId="0" animBg="1"/>
      <p:bldP spid="37" grpId="0" animBg="1"/>
      <p:bldP spid="3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F194AEDE-F25F-43E6-A2C4-7FFF410749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C793C08-EF4C-422B-A728-6C717C47DF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E825BC6-56A8-46DE-8037-A9A577624B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EED8031-DD67-43C6-94A0-646636C955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0154" y="4495800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4" name="Background Fill">
            <a:extLst>
              <a:ext uri="{FF2B5EF4-FFF2-40B4-BE49-F238E27FC236}">
                <a16:creationId xmlns:a16="http://schemas.microsoft.com/office/drawing/2014/main" id="{6DA65B90-7B06-4499-91BA-CDDD361324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134480F-14B5-5165-6922-5A9C8FFA5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669856"/>
            <a:ext cx="5981860" cy="104065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3. Normalform</a:t>
            </a:r>
          </a:p>
        </p:txBody>
      </p:sp>
      <p:sp>
        <p:nvSpPr>
          <p:cNvPr id="26" name="Main Frame">
            <a:extLst>
              <a:ext uri="{FF2B5EF4-FFF2-40B4-BE49-F238E27FC236}">
                <a16:creationId xmlns:a16="http://schemas.microsoft.com/office/drawing/2014/main" id="{9502469D-C562-48E3-ABA2-3CFA55C526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Main Horizontal Connector">
            <a:extLst>
              <a:ext uri="{FF2B5EF4-FFF2-40B4-BE49-F238E27FC236}">
                <a16:creationId xmlns:a16="http://schemas.microsoft.com/office/drawing/2014/main" id="{4D594499-F983-4364-8ABC-5BCDC2E906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Main Vertical Connector">
            <a:extLst>
              <a:ext uri="{FF2B5EF4-FFF2-40B4-BE49-F238E27FC236}">
                <a16:creationId xmlns:a16="http://schemas.microsoft.com/office/drawing/2014/main" id="{6D4C177C-581F-4CC8-A686-0B6D25DC6A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BDB03F3-936C-4FC9-8A4E-9ADA66A980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7744" y="1886564"/>
            <a:ext cx="1038095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2FCAA1B-E660-4FFE-8F82-F41F369BDB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74510" y="334926"/>
            <a:ext cx="0" cy="15516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Inhaltsplatzhalter 10">
            <a:extLst>
              <a:ext uri="{FF2B5EF4-FFF2-40B4-BE49-F238E27FC236}">
                <a16:creationId xmlns:a16="http://schemas.microsoft.com/office/drawing/2014/main" id="{6E205016-614A-24C0-A7C7-FEE6E04D52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2504174"/>
              </p:ext>
            </p:extLst>
          </p:nvPr>
        </p:nvGraphicFramePr>
        <p:xfrm>
          <a:off x="2036092" y="2904256"/>
          <a:ext cx="7127092" cy="1769164"/>
        </p:xfrm>
        <a:graphic>
          <a:graphicData uri="http://schemas.openxmlformats.org/drawingml/2006/table">
            <a:tbl>
              <a:tblPr/>
              <a:tblGrid>
                <a:gridCol w="1028649">
                  <a:extLst>
                    <a:ext uri="{9D8B030D-6E8A-4147-A177-3AD203B41FA5}">
                      <a16:colId xmlns:a16="http://schemas.microsoft.com/office/drawing/2014/main" val="977201961"/>
                    </a:ext>
                  </a:extLst>
                </a:gridCol>
                <a:gridCol w="952910">
                  <a:extLst>
                    <a:ext uri="{9D8B030D-6E8A-4147-A177-3AD203B41FA5}">
                      <a16:colId xmlns:a16="http://schemas.microsoft.com/office/drawing/2014/main" val="833666136"/>
                    </a:ext>
                  </a:extLst>
                </a:gridCol>
                <a:gridCol w="1079140">
                  <a:extLst>
                    <a:ext uri="{9D8B030D-6E8A-4147-A177-3AD203B41FA5}">
                      <a16:colId xmlns:a16="http://schemas.microsoft.com/office/drawing/2014/main" val="865846548"/>
                    </a:ext>
                  </a:extLst>
                </a:gridCol>
                <a:gridCol w="1108974">
                  <a:extLst>
                    <a:ext uri="{9D8B030D-6E8A-4147-A177-3AD203B41FA5}">
                      <a16:colId xmlns:a16="http://schemas.microsoft.com/office/drawing/2014/main" val="2256062970"/>
                    </a:ext>
                  </a:extLst>
                </a:gridCol>
                <a:gridCol w="1145695">
                  <a:extLst>
                    <a:ext uri="{9D8B030D-6E8A-4147-A177-3AD203B41FA5}">
                      <a16:colId xmlns:a16="http://schemas.microsoft.com/office/drawing/2014/main" val="1470523730"/>
                    </a:ext>
                  </a:extLst>
                </a:gridCol>
                <a:gridCol w="698159">
                  <a:extLst>
                    <a:ext uri="{9D8B030D-6E8A-4147-A177-3AD203B41FA5}">
                      <a16:colId xmlns:a16="http://schemas.microsoft.com/office/drawing/2014/main" val="2150771732"/>
                    </a:ext>
                  </a:extLst>
                </a:gridCol>
                <a:gridCol w="1113565">
                  <a:extLst>
                    <a:ext uri="{9D8B030D-6E8A-4147-A177-3AD203B41FA5}">
                      <a16:colId xmlns:a16="http://schemas.microsoft.com/office/drawing/2014/main" val="1237660255"/>
                    </a:ext>
                  </a:extLst>
                </a:gridCol>
              </a:tblGrid>
              <a:tr h="372832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Kunde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773" marR="18773" marT="18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773" marR="18773" marT="18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773" marR="18773" marT="18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773" marR="18773" marT="18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773" marR="18773" marT="18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773" marR="18773" marT="18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773" marR="18773" marT="18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7413642"/>
                  </a:ext>
                </a:extLst>
              </a:tr>
              <a:tr h="46544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KundenNr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773" marR="18773" marT="18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Vorname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773" marR="18773" marT="18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Nachname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773" marR="18773" marT="18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Geb. Datum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773" marR="18773" marT="18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Straße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773" marR="18773" marT="18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</a:t>
                      </a:r>
                      <a:endParaRPr lang="de-DE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773" marR="18773" marT="18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Ort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773" marR="18773" marT="18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404506"/>
                  </a:ext>
                </a:extLst>
              </a:tr>
              <a:tr h="46544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773" marR="18773" marT="18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Mike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773" marR="18773" marT="18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Nitsch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773" marR="18773" marT="18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04.04.2003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773" marR="18773" marT="18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Theodor Str. 3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773" marR="18773" marT="18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51381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773" marR="18773" marT="18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Leverkusen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773" marR="18773" marT="18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624238"/>
                  </a:ext>
                </a:extLst>
              </a:tr>
              <a:tr h="46544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773" marR="18773" marT="18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Tobi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773" marR="18773" marT="18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Schneider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773" marR="18773" marT="18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05.05.2002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773" marR="18773" marT="18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Alkenrather Str. 5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773" marR="18773" marT="18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51377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773" marR="18773" marT="18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Leverkusen</a:t>
                      </a:r>
                      <a:endParaRPr lang="de-DE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773" marR="18773" marT="18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084308"/>
                  </a:ext>
                </a:extLst>
              </a:tr>
            </a:tbl>
          </a:graphicData>
        </a:graphic>
      </p:graphicFrame>
      <p:sp>
        <p:nvSpPr>
          <p:cNvPr id="13" name="Pfeil: gebogen 12">
            <a:extLst>
              <a:ext uri="{FF2B5EF4-FFF2-40B4-BE49-F238E27FC236}">
                <a16:creationId xmlns:a16="http://schemas.microsoft.com/office/drawing/2014/main" id="{D1121151-3E50-0119-2463-E574415BBD1D}"/>
              </a:ext>
            </a:extLst>
          </p:cNvPr>
          <p:cNvSpPr/>
          <p:nvPr/>
        </p:nvSpPr>
        <p:spPr>
          <a:xfrm rot="19120915" flipH="1">
            <a:off x="7488700" y="2963971"/>
            <a:ext cx="1255165" cy="1180467"/>
          </a:xfrm>
          <a:prstGeom prst="circularArrow">
            <a:avLst>
              <a:gd name="adj1" fmla="val 4164"/>
              <a:gd name="adj2" fmla="val 895092"/>
              <a:gd name="adj3" fmla="val 15787621"/>
              <a:gd name="adj4" fmla="val 10800000"/>
              <a:gd name="adj5" fmla="val 86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EA0D6B3-03D4-1B97-FAA2-8EA3D28968CB}"/>
              </a:ext>
            </a:extLst>
          </p:cNvPr>
          <p:cNvSpPr txBox="1"/>
          <p:nvPr/>
        </p:nvSpPr>
        <p:spPr>
          <a:xfrm>
            <a:off x="7266920" y="540418"/>
            <a:ext cx="34817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3. Normalform = 2.Nf und kein Nichtschlüsselattribut transitiv von einem Schlüsselkandidaten abhängig ist.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908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2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Main Frame">
            <a:extLst>
              <a:ext uri="{FF2B5EF4-FFF2-40B4-BE49-F238E27FC236}">
                <a16:creationId xmlns:a16="http://schemas.microsoft.com/office/drawing/2014/main" id="{8B3D301E-EEB6-4474-BFB1-FCD7A1F303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134480F-14B5-5165-6922-5A9C8FFA5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10562"/>
            <a:ext cx="9489000" cy="93704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3. Normalform</a:t>
            </a:r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642E753A-9EC8-4017-973A-6477BEF0AD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7744" y="2027271"/>
            <a:ext cx="1038095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Main Horizontal Connector">
            <a:extLst>
              <a:ext uri="{FF2B5EF4-FFF2-40B4-BE49-F238E27FC236}">
                <a16:creationId xmlns:a16="http://schemas.microsoft.com/office/drawing/2014/main" id="{85F2753B-199B-4FF0-838F-41E8D058E9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Main Vertical Connector">
            <a:extLst>
              <a:ext uri="{FF2B5EF4-FFF2-40B4-BE49-F238E27FC236}">
                <a16:creationId xmlns:a16="http://schemas.microsoft.com/office/drawing/2014/main" id="{B0BDEAB7-0E83-4F55-90F4-098569F5A5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Inhaltsplatzhalter 39">
            <a:extLst>
              <a:ext uri="{FF2B5EF4-FFF2-40B4-BE49-F238E27FC236}">
                <a16:creationId xmlns:a16="http://schemas.microsoft.com/office/drawing/2014/main" id="{A3AAC5FF-8ACE-3940-01D3-58336AC26C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4773979"/>
              </p:ext>
            </p:extLst>
          </p:nvPr>
        </p:nvGraphicFramePr>
        <p:xfrm>
          <a:off x="578070" y="2027270"/>
          <a:ext cx="9974314" cy="4020150"/>
        </p:xfrm>
        <a:graphic>
          <a:graphicData uri="http://schemas.openxmlformats.org/drawingml/2006/table">
            <a:tbl>
              <a:tblPr/>
              <a:tblGrid>
                <a:gridCol w="816877">
                  <a:extLst>
                    <a:ext uri="{9D8B030D-6E8A-4147-A177-3AD203B41FA5}">
                      <a16:colId xmlns:a16="http://schemas.microsoft.com/office/drawing/2014/main" val="4125001171"/>
                    </a:ext>
                  </a:extLst>
                </a:gridCol>
                <a:gridCol w="873916">
                  <a:extLst>
                    <a:ext uri="{9D8B030D-6E8A-4147-A177-3AD203B41FA5}">
                      <a16:colId xmlns:a16="http://schemas.microsoft.com/office/drawing/2014/main" val="3472152394"/>
                    </a:ext>
                  </a:extLst>
                </a:gridCol>
                <a:gridCol w="810616">
                  <a:extLst>
                    <a:ext uri="{9D8B030D-6E8A-4147-A177-3AD203B41FA5}">
                      <a16:colId xmlns:a16="http://schemas.microsoft.com/office/drawing/2014/main" val="509266757"/>
                    </a:ext>
                  </a:extLst>
                </a:gridCol>
                <a:gridCol w="803019">
                  <a:extLst>
                    <a:ext uri="{9D8B030D-6E8A-4147-A177-3AD203B41FA5}">
                      <a16:colId xmlns:a16="http://schemas.microsoft.com/office/drawing/2014/main" val="274172236"/>
                    </a:ext>
                  </a:extLst>
                </a:gridCol>
                <a:gridCol w="1311577">
                  <a:extLst>
                    <a:ext uri="{9D8B030D-6E8A-4147-A177-3AD203B41FA5}">
                      <a16:colId xmlns:a16="http://schemas.microsoft.com/office/drawing/2014/main" val="3505218376"/>
                    </a:ext>
                  </a:extLst>
                </a:gridCol>
                <a:gridCol w="1551534">
                  <a:extLst>
                    <a:ext uri="{9D8B030D-6E8A-4147-A177-3AD203B41FA5}">
                      <a16:colId xmlns:a16="http://schemas.microsoft.com/office/drawing/2014/main" val="1168591310"/>
                    </a:ext>
                  </a:extLst>
                </a:gridCol>
                <a:gridCol w="1089170">
                  <a:extLst>
                    <a:ext uri="{9D8B030D-6E8A-4147-A177-3AD203B41FA5}">
                      <a16:colId xmlns:a16="http://schemas.microsoft.com/office/drawing/2014/main" val="1578387558"/>
                    </a:ext>
                  </a:extLst>
                </a:gridCol>
                <a:gridCol w="937218">
                  <a:extLst>
                    <a:ext uri="{9D8B030D-6E8A-4147-A177-3AD203B41FA5}">
                      <a16:colId xmlns:a16="http://schemas.microsoft.com/office/drawing/2014/main" val="4292937580"/>
                    </a:ext>
                  </a:extLst>
                </a:gridCol>
                <a:gridCol w="902854">
                  <a:extLst>
                    <a:ext uri="{9D8B030D-6E8A-4147-A177-3AD203B41FA5}">
                      <a16:colId xmlns:a16="http://schemas.microsoft.com/office/drawing/2014/main" val="3380507428"/>
                    </a:ext>
                  </a:extLst>
                </a:gridCol>
                <a:gridCol w="877533">
                  <a:extLst>
                    <a:ext uri="{9D8B030D-6E8A-4147-A177-3AD203B41FA5}">
                      <a16:colId xmlns:a16="http://schemas.microsoft.com/office/drawing/2014/main" val="2495251007"/>
                    </a:ext>
                  </a:extLst>
                </a:gridCol>
              </a:tblGrid>
              <a:tr h="33695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Bestellung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Kunde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9070614"/>
                  </a:ext>
                </a:extLst>
              </a:tr>
              <a:tr h="33695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BestellNr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Datum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KundenNr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KundenNr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Vorname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Nachname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Geb. Datum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Straße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438498"/>
                  </a:ext>
                </a:extLst>
              </a:tr>
              <a:tr h="441970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23.04.2023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Mike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Nitsch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04.04.2003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Theodor Str. 3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51381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719565"/>
                  </a:ext>
                </a:extLst>
              </a:tr>
              <a:tr h="441970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24.04.2023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Tobi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Schneider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05.05.2002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Alkenrather Str. 5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51377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7516832"/>
                  </a:ext>
                </a:extLst>
              </a:tr>
              <a:tr h="43490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850517"/>
                  </a:ext>
                </a:extLst>
              </a:tr>
              <a:tr h="342626">
                <a:tc gridSpan="2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Bestellung-Artikel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101" marR="99101" marT="49551" marB="495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Artikel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8124119"/>
                  </a:ext>
                </a:extLst>
              </a:tr>
              <a:tr h="33695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BestellNr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ArtikelNr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Anzahl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ArtikelNr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Artikelname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Preis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Ort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1439401"/>
                  </a:ext>
                </a:extLst>
              </a:tr>
              <a:tr h="33695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  <a:endParaRPr lang="de-DE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112233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112233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AirFlops Pro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15 €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51381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Leverkusen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7251179"/>
                  </a:ext>
                </a:extLst>
              </a:tr>
              <a:tr h="33695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  <a:endParaRPr lang="de-DE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445566</a:t>
                      </a:r>
                      <a:endParaRPr lang="de-DE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445566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Handy 3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330 €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51377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Leverkusen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2469149"/>
                  </a:ext>
                </a:extLst>
              </a:tr>
              <a:tr h="33695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  <a:endParaRPr lang="de-DE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778899</a:t>
                      </a:r>
                      <a:endParaRPr lang="de-DE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de-DE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778899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Banane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2 €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965575"/>
                  </a:ext>
                </a:extLst>
              </a:tr>
              <a:tr h="33695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778899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885522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RTX 4090 ti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3.000 €</a:t>
                      </a: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23" marR="10323" marT="103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2801378"/>
                  </a:ext>
                </a:extLst>
              </a:tr>
            </a:tbl>
          </a:graphicData>
        </a:graphic>
      </p:graphicFrame>
      <p:sp>
        <p:nvSpPr>
          <p:cNvPr id="61" name="Textfeld 60">
            <a:extLst>
              <a:ext uri="{FF2B5EF4-FFF2-40B4-BE49-F238E27FC236}">
                <a16:creationId xmlns:a16="http://schemas.microsoft.com/office/drawing/2014/main" id="{138F1973-7B06-36BE-7026-AE848832FE72}"/>
              </a:ext>
            </a:extLst>
          </p:cNvPr>
          <p:cNvSpPr txBox="1"/>
          <p:nvPr/>
        </p:nvSpPr>
        <p:spPr>
          <a:xfrm>
            <a:off x="7266920" y="540418"/>
            <a:ext cx="34817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3. Normalform = 2.Nf und kein Nichtschlüsselattribut transitiv von einem Schlüsselkandidaten abhängig ist.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0946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FE5136-64EB-470C-E783-20D676665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ENDE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0E896C-CE33-035A-1876-62C632915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Janko Freigeber</a:t>
            </a:r>
          </a:p>
        </p:txBody>
      </p:sp>
    </p:spTree>
    <p:extLst>
      <p:ext uri="{BB962C8B-B14F-4D97-AF65-F5344CB8AC3E}">
        <p14:creationId xmlns:p14="http://schemas.microsoft.com/office/powerpoint/2010/main" val="391976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A2C42B-14ED-7384-F51D-46F64D67F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A592B5C-F1CC-89D5-F6F3-AD7C66677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Was ist ein ER-Modell?</a:t>
            </a:r>
          </a:p>
          <a:p>
            <a:r>
              <a:rPr lang="de-DE" dirty="0" smtClean="0"/>
              <a:t>Wie </a:t>
            </a:r>
            <a:r>
              <a:rPr lang="de-DE" dirty="0"/>
              <a:t>ist eine relationale Datenbank aufgebaut?</a:t>
            </a:r>
          </a:p>
          <a:p>
            <a:r>
              <a:rPr lang="de-DE" dirty="0" smtClean="0"/>
              <a:t>Was </a:t>
            </a:r>
            <a:r>
              <a:rPr lang="de-DE" dirty="0"/>
              <a:t>sind das für Schlüssel?</a:t>
            </a:r>
          </a:p>
          <a:p>
            <a:r>
              <a:rPr lang="de-DE" dirty="0"/>
              <a:t>Normalisieren – was ist das und wofür?</a:t>
            </a:r>
          </a:p>
        </p:txBody>
      </p:sp>
    </p:spTree>
    <p:extLst>
      <p:ext uri="{BB962C8B-B14F-4D97-AF65-F5344CB8AC3E}">
        <p14:creationId xmlns:p14="http://schemas.microsoft.com/office/powerpoint/2010/main" val="397249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55AF16F-EC4D-5364-E96A-7C232221C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52783"/>
            <a:ext cx="9489000" cy="1128822"/>
          </a:xfrm>
        </p:spPr>
        <p:txBody>
          <a:bodyPr>
            <a:normAutofit/>
          </a:bodyPr>
          <a:lstStyle/>
          <a:p>
            <a:r>
              <a:rPr lang="de-DE"/>
              <a:t>Entity-Relationship-Modell</a:t>
            </a:r>
            <a:endParaRPr lang="de-DE" dirty="0"/>
          </a:p>
        </p:txBody>
      </p:sp>
      <p:sp>
        <p:nvSpPr>
          <p:cNvPr id="35" name="Content Placeholder 8">
            <a:extLst>
              <a:ext uri="{FF2B5EF4-FFF2-40B4-BE49-F238E27FC236}">
                <a16:creationId xmlns:a16="http://schemas.microsoft.com/office/drawing/2014/main" id="{4CC9A33F-5111-35E5-9494-C972CCE7C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351" y="2096199"/>
            <a:ext cx="4089426" cy="3747384"/>
          </a:xfrm>
        </p:spPr>
        <p:txBody>
          <a:bodyPr>
            <a:normAutofit/>
          </a:bodyPr>
          <a:lstStyle/>
          <a:p>
            <a:r>
              <a:rPr lang="en-US" dirty="0"/>
              <a:t>Gute </a:t>
            </a:r>
            <a:r>
              <a:rPr lang="en-US" dirty="0" err="1"/>
              <a:t>Planung</a:t>
            </a:r>
            <a:r>
              <a:rPr lang="en-US" dirty="0"/>
              <a:t> = </a:t>
            </a:r>
            <a:r>
              <a:rPr lang="en-US" dirty="0" err="1"/>
              <a:t>gute</a:t>
            </a:r>
            <a:r>
              <a:rPr lang="en-US" dirty="0"/>
              <a:t> </a:t>
            </a:r>
            <a:r>
              <a:rPr lang="en-US" dirty="0" err="1"/>
              <a:t>Datenbank</a:t>
            </a:r>
            <a:endParaRPr lang="en-US" dirty="0"/>
          </a:p>
          <a:p>
            <a:r>
              <a:rPr lang="en-US" dirty="0" err="1"/>
              <a:t>Konzeptionsphase</a:t>
            </a:r>
            <a:r>
              <a:rPr lang="en-US" dirty="0"/>
              <a:t>: </a:t>
            </a:r>
            <a:r>
              <a:rPr lang="en-US" dirty="0" err="1"/>
              <a:t>Grundlage</a:t>
            </a:r>
            <a:r>
              <a:rPr lang="en-US" dirty="0"/>
              <a:t> für </a:t>
            </a:r>
            <a:r>
              <a:rPr lang="en-US" dirty="0" err="1"/>
              <a:t>Fachlichkeiten</a:t>
            </a:r>
            <a:endParaRPr lang="en-US" dirty="0"/>
          </a:p>
          <a:p>
            <a:r>
              <a:rPr lang="en-US" dirty="0" err="1"/>
              <a:t>Implementierungsphase</a:t>
            </a:r>
            <a:r>
              <a:rPr lang="en-US" dirty="0"/>
              <a:t>: </a:t>
            </a:r>
            <a:r>
              <a:rPr lang="en-US" dirty="0" err="1"/>
              <a:t>Umsetztungsplanung</a:t>
            </a:r>
            <a:r>
              <a:rPr lang="en-US" dirty="0"/>
              <a:t>, was </a:t>
            </a:r>
            <a:r>
              <a:rPr lang="en-US" dirty="0" err="1"/>
              <a:t>soll</a:t>
            </a:r>
            <a:r>
              <a:rPr lang="en-US" dirty="0"/>
              <a:t> </a:t>
            </a:r>
            <a:r>
              <a:rPr lang="en-US" dirty="0" err="1"/>
              <a:t>wie</a:t>
            </a:r>
            <a:r>
              <a:rPr lang="en-US" dirty="0"/>
              <a:t> </a:t>
            </a:r>
            <a:r>
              <a:rPr lang="en-US" dirty="0" err="1"/>
              <a:t>umgesetzt</a:t>
            </a:r>
            <a:r>
              <a:rPr lang="en-US" dirty="0"/>
              <a:t> </a:t>
            </a:r>
            <a:r>
              <a:rPr lang="en-US" dirty="0" err="1"/>
              <a:t>werden</a:t>
            </a:r>
            <a:r>
              <a:rPr lang="en-US" dirty="0"/>
              <a:t>?</a:t>
            </a:r>
          </a:p>
        </p:txBody>
      </p:sp>
      <p:cxnSp>
        <p:nvCxnSpPr>
          <p:cNvPr id="14" name="Main Horizontal Connector">
            <a:extLst>
              <a:ext uri="{FF2B5EF4-FFF2-40B4-BE49-F238E27FC236}">
                <a16:creationId xmlns:a16="http://schemas.microsoft.com/office/drawing/2014/main" id="{85F2753B-199B-4FF0-838F-41E8D058E9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Main Vertical Connector">
            <a:extLst>
              <a:ext uri="{FF2B5EF4-FFF2-40B4-BE49-F238E27FC236}">
                <a16:creationId xmlns:a16="http://schemas.microsoft.com/office/drawing/2014/main" id="{B0BDEAB7-0E83-4F55-90F4-098569F5A5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Main Frame">
            <a:extLst>
              <a:ext uri="{FF2B5EF4-FFF2-40B4-BE49-F238E27FC236}">
                <a16:creationId xmlns:a16="http://schemas.microsoft.com/office/drawing/2014/main" id="{8B3D301E-EEB6-4474-BFB1-FCD7A1F303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C497C19-989F-45AC-8DFC-261F364C6C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6300" y="1916952"/>
            <a:ext cx="0" cy="41304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9060AD3-5768-4FC8-8FD9-0580733F1E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7744" y="1916952"/>
            <a:ext cx="1038095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Inhaltsplatzhalter 3">
            <a:extLst>
              <a:ext uri="{FF2B5EF4-FFF2-40B4-BE49-F238E27FC236}">
                <a16:creationId xmlns:a16="http://schemas.microsoft.com/office/drawing/2014/main" id="{A258D08E-7DDB-BF51-19B3-3F13744279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3357833"/>
              </p:ext>
            </p:extLst>
          </p:nvPr>
        </p:nvGraphicFramePr>
        <p:xfrm>
          <a:off x="5585748" y="4304819"/>
          <a:ext cx="4107370" cy="1036486"/>
        </p:xfrm>
        <a:graphic>
          <a:graphicData uri="http://schemas.openxmlformats.org/drawingml/2006/table">
            <a:tbl>
              <a:tblPr/>
              <a:tblGrid>
                <a:gridCol w="702983">
                  <a:extLst>
                    <a:ext uri="{9D8B030D-6E8A-4147-A177-3AD203B41FA5}">
                      <a16:colId xmlns:a16="http://schemas.microsoft.com/office/drawing/2014/main" val="375982560"/>
                    </a:ext>
                  </a:extLst>
                </a:gridCol>
                <a:gridCol w="501117">
                  <a:extLst>
                    <a:ext uri="{9D8B030D-6E8A-4147-A177-3AD203B41FA5}">
                      <a16:colId xmlns:a16="http://schemas.microsoft.com/office/drawing/2014/main" val="2692725122"/>
                    </a:ext>
                  </a:extLst>
                </a:gridCol>
                <a:gridCol w="211074">
                  <a:extLst>
                    <a:ext uri="{9D8B030D-6E8A-4147-A177-3AD203B41FA5}">
                      <a16:colId xmlns:a16="http://schemas.microsoft.com/office/drawing/2014/main" val="576105811"/>
                    </a:ext>
                  </a:extLst>
                </a:gridCol>
                <a:gridCol w="793729">
                  <a:extLst>
                    <a:ext uri="{9D8B030D-6E8A-4147-A177-3AD203B41FA5}">
                      <a16:colId xmlns:a16="http://schemas.microsoft.com/office/drawing/2014/main" val="2967234791"/>
                    </a:ext>
                  </a:extLst>
                </a:gridCol>
                <a:gridCol w="444137">
                  <a:extLst>
                    <a:ext uri="{9D8B030D-6E8A-4147-A177-3AD203B41FA5}">
                      <a16:colId xmlns:a16="http://schemas.microsoft.com/office/drawing/2014/main" val="1788334942"/>
                    </a:ext>
                  </a:extLst>
                </a:gridCol>
                <a:gridCol w="174662">
                  <a:extLst>
                    <a:ext uri="{9D8B030D-6E8A-4147-A177-3AD203B41FA5}">
                      <a16:colId xmlns:a16="http://schemas.microsoft.com/office/drawing/2014/main" val="2291378904"/>
                    </a:ext>
                  </a:extLst>
                </a:gridCol>
                <a:gridCol w="794107">
                  <a:extLst>
                    <a:ext uri="{9D8B030D-6E8A-4147-A177-3AD203B41FA5}">
                      <a16:colId xmlns:a16="http://schemas.microsoft.com/office/drawing/2014/main" val="2709579116"/>
                    </a:ext>
                  </a:extLst>
                </a:gridCol>
                <a:gridCol w="485561">
                  <a:extLst>
                    <a:ext uri="{9D8B030D-6E8A-4147-A177-3AD203B41FA5}">
                      <a16:colId xmlns:a16="http://schemas.microsoft.com/office/drawing/2014/main" val="614916867"/>
                    </a:ext>
                  </a:extLst>
                </a:gridCol>
              </a:tblGrid>
              <a:tr h="320586">
                <a:tc gridSpan="2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Kardinalitäten: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311" marR="98311" marT="49155" marB="4915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41" marR="10241" marT="102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41" marR="10241" marT="102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41" marR="10241" marT="102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41" marR="10241" marT="102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41" marR="10241" marT="102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41" marR="10241" marT="102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4113838"/>
                  </a:ext>
                </a:extLst>
              </a:tr>
              <a:tr h="41353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zu 1 Beziehung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41" marR="10241" marT="10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DE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41" marR="10241" marT="10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41" marR="10241" marT="10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zu n Beziehung</a:t>
                      </a:r>
                      <a:endParaRPr lang="de-DE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41" marR="10241" marT="10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DE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41" marR="10241" marT="10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41" marR="10241" marT="10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zu m Beziehung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41" marR="10241" marT="10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DE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41" marR="10241" marT="10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9915155"/>
                  </a:ext>
                </a:extLst>
              </a:tr>
              <a:tr h="30236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Ausweis</a:t>
                      </a:r>
                      <a:endParaRPr lang="de-DE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41" marR="10241" marT="10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</a:t>
                      </a:r>
                      <a:endParaRPr lang="de-DE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41" marR="10241" marT="10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41" marR="10241" marT="10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Schüler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41" marR="10241" marT="10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Klasse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41" marR="10241" marT="10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41" marR="10241" marT="10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Lehrer</a:t>
                      </a:r>
                      <a:endParaRPr lang="de-DE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41" marR="10241" marT="10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Klasse</a:t>
                      </a:r>
                      <a:endParaRPr lang="de-DE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41" marR="10241" marT="102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586642"/>
                  </a:ext>
                </a:extLst>
              </a:tr>
            </a:tbl>
          </a:graphicData>
        </a:graphic>
      </p:graphicFrame>
      <p:pic>
        <p:nvPicPr>
          <p:cNvPr id="10" name="Grafik 9">
            <a:extLst>
              <a:ext uri="{FF2B5EF4-FFF2-40B4-BE49-F238E27FC236}">
                <a16:creationId xmlns:a16="http://schemas.microsoft.com/office/drawing/2014/main" id="{910AF797-B65C-D8AD-0390-8CDA1D9ECC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0501" y="2387737"/>
            <a:ext cx="5933996" cy="1239448"/>
          </a:xfrm>
          <a:prstGeom prst="rect">
            <a:avLst/>
          </a:prstGeom>
        </p:spPr>
      </p:pic>
      <p:sp>
        <p:nvSpPr>
          <p:cNvPr id="24" name="Textfeld 23">
            <a:extLst>
              <a:ext uri="{FF2B5EF4-FFF2-40B4-BE49-F238E27FC236}">
                <a16:creationId xmlns:a16="http://schemas.microsoft.com/office/drawing/2014/main" id="{DB94A550-9F8B-154D-680D-55B0E3D5F043}"/>
              </a:ext>
            </a:extLst>
          </p:cNvPr>
          <p:cNvSpPr txBox="1"/>
          <p:nvPr/>
        </p:nvSpPr>
        <p:spPr>
          <a:xfrm>
            <a:off x="4686300" y="2438419"/>
            <a:ext cx="834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Entität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A39A0C78-9E80-3DEF-8B22-390F07C562E4}"/>
              </a:ext>
            </a:extLst>
          </p:cNvPr>
          <p:cNvSpPr txBox="1"/>
          <p:nvPr/>
        </p:nvSpPr>
        <p:spPr>
          <a:xfrm>
            <a:off x="5934129" y="2120807"/>
            <a:ext cx="1331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Beziehung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5467DA06-91FE-F3A8-1FBE-173BE595C510}"/>
              </a:ext>
            </a:extLst>
          </p:cNvPr>
          <p:cNvSpPr txBox="1"/>
          <p:nvPr/>
        </p:nvSpPr>
        <p:spPr>
          <a:xfrm>
            <a:off x="4646778" y="3524783"/>
            <a:ext cx="938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Attribut</a:t>
            </a:r>
          </a:p>
        </p:txBody>
      </p:sp>
    </p:spTree>
    <p:extLst>
      <p:ext uri="{BB962C8B-B14F-4D97-AF65-F5344CB8AC3E}">
        <p14:creationId xmlns:p14="http://schemas.microsoft.com/office/powerpoint/2010/main" val="90353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194AEDE-F25F-43E6-A2C4-7FFF410749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C793C08-EF4C-422B-A728-6C717C47DF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E825BC6-56A8-46DE-8037-A9A577624B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EED8031-DD67-43C6-94A0-646636C955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0154" y="4495800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8" name="Background Fill">
            <a:extLst>
              <a:ext uri="{FF2B5EF4-FFF2-40B4-BE49-F238E27FC236}">
                <a16:creationId xmlns:a16="http://schemas.microsoft.com/office/drawing/2014/main" id="{6DA65B90-7B06-4499-91BA-CDDD361324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D95B0E4-A817-0316-0028-F1DCE92C1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669856"/>
            <a:ext cx="5981860" cy="104065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Aufbau/</a:t>
            </a:r>
            <a:r>
              <a:rPr lang="en-US" dirty="0" err="1"/>
              <a:t>Überblick</a:t>
            </a:r>
            <a:endParaRPr lang="en-US" dirty="0"/>
          </a:p>
        </p:txBody>
      </p:sp>
      <p:sp>
        <p:nvSpPr>
          <p:cNvPr id="20" name="Main Frame">
            <a:extLst>
              <a:ext uri="{FF2B5EF4-FFF2-40B4-BE49-F238E27FC236}">
                <a16:creationId xmlns:a16="http://schemas.microsoft.com/office/drawing/2014/main" id="{9502469D-C562-48E3-ABA2-3CFA55C526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Main Horizontal Connector">
            <a:extLst>
              <a:ext uri="{FF2B5EF4-FFF2-40B4-BE49-F238E27FC236}">
                <a16:creationId xmlns:a16="http://schemas.microsoft.com/office/drawing/2014/main" id="{4D594499-F983-4364-8ABC-5BCDC2E906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Main Vertical Connector">
            <a:extLst>
              <a:ext uri="{FF2B5EF4-FFF2-40B4-BE49-F238E27FC236}">
                <a16:creationId xmlns:a16="http://schemas.microsoft.com/office/drawing/2014/main" id="{6D4C177C-581F-4CC8-A686-0B6D25DC6A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BDB03F3-936C-4FC9-8A4E-9ADA66A980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7744" y="1886564"/>
            <a:ext cx="1038095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2FCAA1B-E660-4FFE-8F82-F41F369BDB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74510" y="334926"/>
            <a:ext cx="0" cy="15516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id="{B2134E7C-2556-460A-08D3-EE3798BC5B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6350650"/>
              </p:ext>
            </p:extLst>
          </p:nvPr>
        </p:nvGraphicFramePr>
        <p:xfrm>
          <a:off x="609997" y="1874657"/>
          <a:ext cx="4948224" cy="4160871"/>
        </p:xfrm>
        <a:graphic>
          <a:graphicData uri="http://schemas.openxmlformats.org/drawingml/2006/table">
            <a:tbl>
              <a:tblPr/>
              <a:tblGrid>
                <a:gridCol w="686281">
                  <a:extLst>
                    <a:ext uri="{9D8B030D-6E8A-4147-A177-3AD203B41FA5}">
                      <a16:colId xmlns:a16="http://schemas.microsoft.com/office/drawing/2014/main" val="2046168529"/>
                    </a:ext>
                  </a:extLst>
                </a:gridCol>
                <a:gridCol w="686281">
                  <a:extLst>
                    <a:ext uri="{9D8B030D-6E8A-4147-A177-3AD203B41FA5}">
                      <a16:colId xmlns:a16="http://schemas.microsoft.com/office/drawing/2014/main" val="3541178704"/>
                    </a:ext>
                  </a:extLst>
                </a:gridCol>
                <a:gridCol w="651206">
                  <a:extLst>
                    <a:ext uri="{9D8B030D-6E8A-4147-A177-3AD203B41FA5}">
                      <a16:colId xmlns:a16="http://schemas.microsoft.com/office/drawing/2014/main" val="227120998"/>
                    </a:ext>
                  </a:extLst>
                </a:gridCol>
                <a:gridCol w="819644">
                  <a:extLst>
                    <a:ext uri="{9D8B030D-6E8A-4147-A177-3AD203B41FA5}">
                      <a16:colId xmlns:a16="http://schemas.microsoft.com/office/drawing/2014/main" val="1917311512"/>
                    </a:ext>
                  </a:extLst>
                </a:gridCol>
                <a:gridCol w="1249359">
                  <a:extLst>
                    <a:ext uri="{9D8B030D-6E8A-4147-A177-3AD203B41FA5}">
                      <a16:colId xmlns:a16="http://schemas.microsoft.com/office/drawing/2014/main" val="2792087280"/>
                    </a:ext>
                  </a:extLst>
                </a:gridCol>
                <a:gridCol w="855453">
                  <a:extLst>
                    <a:ext uri="{9D8B030D-6E8A-4147-A177-3AD203B41FA5}">
                      <a16:colId xmlns:a16="http://schemas.microsoft.com/office/drawing/2014/main" val="2286392820"/>
                    </a:ext>
                  </a:extLst>
                </a:gridCol>
              </a:tblGrid>
              <a:tr h="242733">
                <a:tc gridSpan="2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Tabelle Kunde: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308" marR="71308" marT="35654" marB="35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6059977"/>
                  </a:ext>
                </a:extLst>
              </a:tr>
              <a:tr h="23244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KundenID</a:t>
                      </a:r>
                      <a:endParaRPr lang="de-DE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Nachname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Vorname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Geburtsdatum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Email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28213"/>
                  </a:ext>
                </a:extLst>
              </a:tr>
              <a:tr h="232445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Eisenman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Luka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01.01.2004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Luka.Eisenman@bko.de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970631"/>
                  </a:ext>
                </a:extLst>
              </a:tr>
              <a:tr h="232445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Schmitz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Kai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02.02.2001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Kai.123@bko.de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5919463"/>
                  </a:ext>
                </a:extLst>
              </a:tr>
              <a:tr h="30810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8004698"/>
                  </a:ext>
                </a:extLst>
              </a:tr>
              <a:tr h="30810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2121573"/>
                  </a:ext>
                </a:extLst>
              </a:tr>
              <a:tr h="23244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Spalte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Spalte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Spalte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Spalte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Spalte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2649863"/>
                  </a:ext>
                </a:extLst>
              </a:tr>
              <a:tr h="23244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Zelle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Zelle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Zelle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Zelle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Zelle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8223536"/>
                  </a:ext>
                </a:extLst>
              </a:tr>
              <a:tr h="17548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Zelle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Zelle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Zelle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Zelle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</a:rPr>
                        <a:t>Zelle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Zeile/Datensatz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5684345"/>
                  </a:ext>
                </a:extLst>
              </a:tr>
              <a:tr h="17548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Zelle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Zelle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Zelle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Zelle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</a:rPr>
                        <a:t>Zelle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Zeile/Datensatz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0380469"/>
                  </a:ext>
                </a:extLst>
              </a:tr>
              <a:tr h="30810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693896"/>
                  </a:ext>
                </a:extLst>
              </a:tr>
              <a:tr h="30810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449330"/>
                  </a:ext>
                </a:extLst>
              </a:tr>
              <a:tr h="242733">
                <a:tc gridSpan="2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Tabelle Bestellung: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308" marR="71308" marT="35654" marB="35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7342368"/>
                  </a:ext>
                </a:extLst>
              </a:tr>
              <a:tr h="23244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BestellID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KundenID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Datum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Primärschlüssel (PK)</a:t>
                      </a:r>
                      <a:endParaRPr lang="de-DE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8803782"/>
                  </a:ext>
                </a:extLst>
              </a:tr>
              <a:tr h="232445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19.02.2023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Fremdschlüssel (FK)</a:t>
                      </a:r>
                      <a:endParaRPr lang="de-DE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207582"/>
                  </a:ext>
                </a:extLst>
              </a:tr>
              <a:tr h="232445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20.02.2023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Attribut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8369893"/>
                  </a:ext>
                </a:extLst>
              </a:tr>
              <a:tr h="23244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Attributwert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8" marR="7428" marT="7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00758"/>
                  </a:ext>
                </a:extLst>
              </a:tr>
            </a:tbl>
          </a:graphicData>
        </a:graphic>
      </p:graphicFrame>
      <p:pic>
        <p:nvPicPr>
          <p:cNvPr id="4" name="Grafik 3">
            <a:extLst>
              <a:ext uri="{FF2B5EF4-FFF2-40B4-BE49-F238E27FC236}">
                <a16:creationId xmlns:a16="http://schemas.microsoft.com/office/drawing/2014/main" id="{450402C9-9B0D-745F-CC79-BF7BC78BA8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0219" y="1990894"/>
            <a:ext cx="5202906" cy="3889079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7274510" y="334926"/>
            <a:ext cx="34741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Merkmal relationale Datenbank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Tabellenform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Verknüpft durch PK und FK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054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194AEDE-F25F-43E6-A2C4-7FFF410749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C793C08-EF4C-422B-A728-6C717C47DF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E825BC6-56A8-46DE-8037-A9A577624B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EED8031-DD67-43C6-94A0-646636C955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0154" y="4495800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9" name="Background Fill">
            <a:extLst>
              <a:ext uri="{FF2B5EF4-FFF2-40B4-BE49-F238E27FC236}">
                <a16:creationId xmlns:a16="http://schemas.microsoft.com/office/drawing/2014/main" id="{6DA65B90-7B06-4499-91BA-CDDD361324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D95B0E4-A817-0316-0028-F1DCE92C1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669856"/>
            <a:ext cx="5981860" cy="104065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100" dirty="0"/>
              <a:t>Das </a:t>
            </a:r>
            <a:r>
              <a:rPr lang="en-US" sz="4100" dirty="0" err="1"/>
              <a:t>sind</a:t>
            </a:r>
            <a:r>
              <a:rPr lang="en-US" sz="4100" dirty="0"/>
              <a:t> die </a:t>
            </a:r>
            <a:r>
              <a:rPr lang="en-US" sz="4100" dirty="0" err="1"/>
              <a:t>Schlüssel</a:t>
            </a:r>
            <a:r>
              <a:rPr lang="en-US" sz="4100" dirty="0"/>
              <a:t/>
            </a:r>
            <a:br>
              <a:rPr lang="en-US" sz="4100" dirty="0"/>
            </a:br>
            <a:r>
              <a:rPr lang="en-US" sz="2700" dirty="0" err="1"/>
              <a:t>Primärschlüssel</a:t>
            </a:r>
            <a:endParaRPr lang="en-US" sz="2700" dirty="0"/>
          </a:p>
        </p:txBody>
      </p:sp>
      <p:sp>
        <p:nvSpPr>
          <p:cNvPr id="21" name="Main Frame">
            <a:extLst>
              <a:ext uri="{FF2B5EF4-FFF2-40B4-BE49-F238E27FC236}">
                <a16:creationId xmlns:a16="http://schemas.microsoft.com/office/drawing/2014/main" id="{9502469D-C562-48E3-ABA2-3CFA55C526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Main Horizontal Connector">
            <a:extLst>
              <a:ext uri="{FF2B5EF4-FFF2-40B4-BE49-F238E27FC236}">
                <a16:creationId xmlns:a16="http://schemas.microsoft.com/office/drawing/2014/main" id="{4D594499-F983-4364-8ABC-5BCDC2E906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Main Vertical Connector">
            <a:extLst>
              <a:ext uri="{FF2B5EF4-FFF2-40B4-BE49-F238E27FC236}">
                <a16:creationId xmlns:a16="http://schemas.microsoft.com/office/drawing/2014/main" id="{6D4C177C-581F-4CC8-A686-0B6D25DC6A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BDB03F3-936C-4FC9-8A4E-9ADA66A980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7744" y="1886564"/>
            <a:ext cx="1038095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2FCAA1B-E660-4FFE-8F82-F41F369BDB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74510" y="334926"/>
            <a:ext cx="0" cy="15516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965B8CF3-766F-9E41-E5EE-11C82F0720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6212243"/>
              </p:ext>
            </p:extLst>
          </p:nvPr>
        </p:nvGraphicFramePr>
        <p:xfrm>
          <a:off x="701703" y="2735013"/>
          <a:ext cx="9716372" cy="2877945"/>
        </p:xfrm>
        <a:graphic>
          <a:graphicData uri="http://schemas.openxmlformats.org/drawingml/2006/table">
            <a:tbl>
              <a:tblPr/>
              <a:tblGrid>
                <a:gridCol w="1048697">
                  <a:extLst>
                    <a:ext uri="{9D8B030D-6E8A-4147-A177-3AD203B41FA5}">
                      <a16:colId xmlns:a16="http://schemas.microsoft.com/office/drawing/2014/main" val="1151299464"/>
                    </a:ext>
                  </a:extLst>
                </a:gridCol>
                <a:gridCol w="1400049">
                  <a:extLst>
                    <a:ext uri="{9D8B030D-6E8A-4147-A177-3AD203B41FA5}">
                      <a16:colId xmlns:a16="http://schemas.microsoft.com/office/drawing/2014/main" val="393035610"/>
                    </a:ext>
                  </a:extLst>
                </a:gridCol>
                <a:gridCol w="1236282">
                  <a:extLst>
                    <a:ext uri="{9D8B030D-6E8A-4147-A177-3AD203B41FA5}">
                      <a16:colId xmlns:a16="http://schemas.microsoft.com/office/drawing/2014/main" val="3056277633"/>
                    </a:ext>
                  </a:extLst>
                </a:gridCol>
                <a:gridCol w="1322036">
                  <a:extLst>
                    <a:ext uri="{9D8B030D-6E8A-4147-A177-3AD203B41FA5}">
                      <a16:colId xmlns:a16="http://schemas.microsoft.com/office/drawing/2014/main" val="4259247537"/>
                    </a:ext>
                  </a:extLst>
                </a:gridCol>
                <a:gridCol w="2072977">
                  <a:extLst>
                    <a:ext uri="{9D8B030D-6E8A-4147-A177-3AD203B41FA5}">
                      <a16:colId xmlns:a16="http://schemas.microsoft.com/office/drawing/2014/main" val="385479052"/>
                    </a:ext>
                  </a:extLst>
                </a:gridCol>
                <a:gridCol w="1400049">
                  <a:extLst>
                    <a:ext uri="{9D8B030D-6E8A-4147-A177-3AD203B41FA5}">
                      <a16:colId xmlns:a16="http://schemas.microsoft.com/office/drawing/2014/main" val="1488492923"/>
                    </a:ext>
                  </a:extLst>
                </a:gridCol>
                <a:gridCol w="1236282">
                  <a:extLst>
                    <a:ext uri="{9D8B030D-6E8A-4147-A177-3AD203B41FA5}">
                      <a16:colId xmlns:a16="http://schemas.microsoft.com/office/drawing/2014/main" val="4004363589"/>
                    </a:ext>
                  </a:extLst>
                </a:gridCol>
              </a:tblGrid>
              <a:tr h="554541">
                <a:tc gridSpan="2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Tabelle Schüler:</a:t>
                      </a:r>
                      <a:endParaRPr lang="de-DE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507" marR="171507" marT="85754" marB="857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3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865" marR="17865" marT="17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3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865" marR="17865" marT="17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865" marR="17865" marT="17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865" marR="17865" marT="17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865" marR="17865" marT="17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54195"/>
                  </a:ext>
                </a:extLst>
              </a:tr>
              <a:tr h="71532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Schüler-ID</a:t>
                      </a:r>
                      <a:endParaRPr lang="de-DE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865" marR="17865" marT="17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Nachname</a:t>
                      </a:r>
                      <a:endParaRPr lang="de-DE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865" marR="17865" marT="17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Vorname</a:t>
                      </a:r>
                      <a:endParaRPr lang="de-DE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865" marR="17865" marT="17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865" marR="17865" marT="17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Soz-versicherungsNr.</a:t>
                      </a:r>
                      <a:endParaRPr lang="de-DE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865" marR="17865" marT="17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Nachname</a:t>
                      </a:r>
                      <a:endParaRPr lang="de-DE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865" marR="17865" marT="17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Vorname</a:t>
                      </a:r>
                      <a:endParaRPr lang="de-DE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865" marR="17865" marT="17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4181635"/>
                  </a:ext>
                </a:extLst>
              </a:tr>
              <a:tr h="400899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  <a:endParaRPr lang="de-DE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865" marR="17865" marT="17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Müller</a:t>
                      </a:r>
                      <a:endParaRPr lang="de-DE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865" marR="17865" marT="17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</a:t>
                      </a:r>
                      <a:endParaRPr lang="de-DE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865" marR="17865" marT="17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865" marR="17865" marT="17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888888 J006</a:t>
                      </a:r>
                      <a:endParaRPr lang="de-DE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865" marR="17865" marT="17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Müller</a:t>
                      </a:r>
                      <a:endParaRPr lang="de-DE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865" marR="17865" marT="17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</a:t>
                      </a:r>
                      <a:endParaRPr lang="de-DE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865" marR="17865" marT="17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422307"/>
                  </a:ext>
                </a:extLst>
              </a:tr>
              <a:tr h="400899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  <a:endParaRPr lang="de-DE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865" marR="17865" marT="17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Eisenmann</a:t>
                      </a:r>
                      <a:endParaRPr lang="de-DE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865" marR="17865" marT="17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Marcel</a:t>
                      </a:r>
                      <a:endParaRPr lang="de-DE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865" marR="17865" marT="17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865" marR="17865" marT="17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884588 J007</a:t>
                      </a:r>
                      <a:endParaRPr lang="de-DE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865" marR="17865" marT="17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Eisenmann</a:t>
                      </a:r>
                      <a:endParaRPr lang="de-DE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865" marR="17865" marT="17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Marcel</a:t>
                      </a:r>
                      <a:endParaRPr lang="de-DE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865" marR="17865" marT="17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1499731"/>
                  </a:ext>
                </a:extLst>
              </a:tr>
              <a:tr h="400899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  <a:endParaRPr lang="de-DE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865" marR="17865" marT="17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Schneider</a:t>
                      </a:r>
                      <a:endParaRPr lang="de-DE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865" marR="17865" marT="17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Moritz</a:t>
                      </a:r>
                      <a:endParaRPr lang="de-DE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865" marR="17865" marT="17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3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865" marR="17865" marT="17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887788 J008</a:t>
                      </a:r>
                      <a:endParaRPr lang="de-DE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865" marR="17865" marT="17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Schneider</a:t>
                      </a:r>
                      <a:endParaRPr lang="de-DE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865" marR="17865" marT="17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Moritz</a:t>
                      </a:r>
                      <a:endParaRPr lang="de-DE" sz="3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865" marR="17865" marT="17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9927711"/>
                  </a:ext>
                </a:extLst>
              </a:tr>
            </a:tbl>
          </a:graphicData>
        </a:graphic>
      </p:graphicFrame>
      <p:sp>
        <p:nvSpPr>
          <p:cNvPr id="7" name="Pfeil: nach unten 6">
            <a:extLst>
              <a:ext uri="{FF2B5EF4-FFF2-40B4-BE49-F238E27FC236}">
                <a16:creationId xmlns:a16="http://schemas.microsoft.com/office/drawing/2014/main" id="{F5FA47A1-F110-C0EC-17D0-CC247FCE9B96}"/>
              </a:ext>
            </a:extLst>
          </p:cNvPr>
          <p:cNvSpPr/>
          <p:nvPr/>
        </p:nvSpPr>
        <p:spPr>
          <a:xfrm>
            <a:off x="991359" y="2365291"/>
            <a:ext cx="451942" cy="9101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Pfeil: nach unten 7">
            <a:extLst>
              <a:ext uri="{FF2B5EF4-FFF2-40B4-BE49-F238E27FC236}">
                <a16:creationId xmlns:a16="http://schemas.microsoft.com/office/drawing/2014/main" id="{1D36C58C-13F4-3162-1480-84BECB3DAA7F}"/>
              </a:ext>
            </a:extLst>
          </p:cNvPr>
          <p:cNvSpPr/>
          <p:nvPr/>
        </p:nvSpPr>
        <p:spPr>
          <a:xfrm>
            <a:off x="6597138" y="2368941"/>
            <a:ext cx="451942" cy="9101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96CC96B-4682-18E9-8FEA-581213715F35}"/>
              </a:ext>
            </a:extLst>
          </p:cNvPr>
          <p:cNvSpPr txBox="1"/>
          <p:nvPr/>
        </p:nvSpPr>
        <p:spPr>
          <a:xfrm>
            <a:off x="6094476" y="1967036"/>
            <a:ext cx="4781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Eindeutiger PK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475997CB-3451-E819-2839-0419E257884C}"/>
              </a:ext>
            </a:extLst>
          </p:cNvPr>
          <p:cNvSpPr txBox="1"/>
          <p:nvPr/>
        </p:nvSpPr>
        <p:spPr>
          <a:xfrm>
            <a:off x="507017" y="2019692"/>
            <a:ext cx="4781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Künstlicher PK</a:t>
            </a:r>
          </a:p>
        </p:txBody>
      </p:sp>
    </p:spTree>
    <p:extLst>
      <p:ext uri="{BB962C8B-B14F-4D97-AF65-F5344CB8AC3E}">
        <p14:creationId xmlns:p14="http://schemas.microsoft.com/office/powerpoint/2010/main" val="148135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in Frame">
            <a:extLst>
              <a:ext uri="{FF2B5EF4-FFF2-40B4-BE49-F238E27FC236}">
                <a16:creationId xmlns:a16="http://schemas.microsoft.com/office/drawing/2014/main" id="{8B3D301E-EEB6-4474-BFB1-FCD7A1F303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D95B0E4-A817-0316-0028-F1DCE92C1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10562"/>
            <a:ext cx="9489000" cy="937040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r>
              <a:rPr lang="en-US" sz="4600" dirty="0"/>
              <a:t>Das </a:t>
            </a:r>
            <a:r>
              <a:rPr lang="en-US" sz="4600" dirty="0" err="1"/>
              <a:t>sind</a:t>
            </a:r>
            <a:r>
              <a:rPr lang="en-US" sz="4600" dirty="0"/>
              <a:t> die </a:t>
            </a:r>
            <a:r>
              <a:rPr lang="en-US" sz="4600" dirty="0" err="1"/>
              <a:t>Schlüssel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/>
              <a:t>Fremdschlüssel</a:t>
            </a:r>
            <a:endParaRPr lang="en-US" sz="2800" dirty="0"/>
          </a:p>
        </p:txBody>
      </p:sp>
      <p:cxnSp>
        <p:nvCxnSpPr>
          <p:cNvPr id="26" name="Straight Connector 28">
            <a:extLst>
              <a:ext uri="{FF2B5EF4-FFF2-40B4-BE49-F238E27FC236}">
                <a16:creationId xmlns:a16="http://schemas.microsoft.com/office/drawing/2014/main" id="{642E753A-9EC8-4017-973A-6477BEF0AD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7744" y="2027271"/>
            <a:ext cx="1038095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Main Horizontal Connector">
            <a:extLst>
              <a:ext uri="{FF2B5EF4-FFF2-40B4-BE49-F238E27FC236}">
                <a16:creationId xmlns:a16="http://schemas.microsoft.com/office/drawing/2014/main" id="{85F2753B-199B-4FF0-838F-41E8D058E9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Main Vertical Connector">
            <a:extLst>
              <a:ext uri="{FF2B5EF4-FFF2-40B4-BE49-F238E27FC236}">
                <a16:creationId xmlns:a16="http://schemas.microsoft.com/office/drawing/2014/main" id="{B0BDEAB7-0E83-4F55-90F4-098569F5A5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Inhaltsplatzhalter 19">
            <a:extLst>
              <a:ext uri="{FF2B5EF4-FFF2-40B4-BE49-F238E27FC236}">
                <a16:creationId xmlns:a16="http://schemas.microsoft.com/office/drawing/2014/main" id="{916F6998-C4B6-6996-2E93-B1861DD506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7679782"/>
              </p:ext>
            </p:extLst>
          </p:nvPr>
        </p:nvGraphicFramePr>
        <p:xfrm>
          <a:off x="841375" y="2902395"/>
          <a:ext cx="9488492" cy="2631952"/>
        </p:xfrm>
        <a:graphic>
          <a:graphicData uri="http://schemas.openxmlformats.org/drawingml/2006/table">
            <a:tbl>
              <a:tblPr/>
              <a:tblGrid>
                <a:gridCol w="962459">
                  <a:extLst>
                    <a:ext uri="{9D8B030D-6E8A-4147-A177-3AD203B41FA5}">
                      <a16:colId xmlns:a16="http://schemas.microsoft.com/office/drawing/2014/main" val="2444491928"/>
                    </a:ext>
                  </a:extLst>
                </a:gridCol>
                <a:gridCol w="1284918">
                  <a:extLst>
                    <a:ext uri="{9D8B030D-6E8A-4147-A177-3AD203B41FA5}">
                      <a16:colId xmlns:a16="http://schemas.microsoft.com/office/drawing/2014/main" val="2285436585"/>
                    </a:ext>
                  </a:extLst>
                </a:gridCol>
                <a:gridCol w="1134618">
                  <a:extLst>
                    <a:ext uri="{9D8B030D-6E8A-4147-A177-3AD203B41FA5}">
                      <a16:colId xmlns:a16="http://schemas.microsoft.com/office/drawing/2014/main" val="796248623"/>
                    </a:ext>
                  </a:extLst>
                </a:gridCol>
                <a:gridCol w="1452216">
                  <a:extLst>
                    <a:ext uri="{9D8B030D-6E8A-4147-A177-3AD203B41FA5}">
                      <a16:colId xmlns:a16="http://schemas.microsoft.com/office/drawing/2014/main" val="1786610076"/>
                    </a:ext>
                  </a:extLst>
                </a:gridCol>
                <a:gridCol w="1289231">
                  <a:extLst>
                    <a:ext uri="{9D8B030D-6E8A-4147-A177-3AD203B41FA5}">
                      <a16:colId xmlns:a16="http://schemas.microsoft.com/office/drawing/2014/main" val="552373480"/>
                    </a:ext>
                  </a:extLst>
                </a:gridCol>
                <a:gridCol w="1528127">
                  <a:extLst>
                    <a:ext uri="{9D8B030D-6E8A-4147-A177-3AD203B41FA5}">
                      <a16:colId xmlns:a16="http://schemas.microsoft.com/office/drawing/2014/main" val="3470383387"/>
                    </a:ext>
                  </a:extLst>
                </a:gridCol>
                <a:gridCol w="1836923">
                  <a:extLst>
                    <a:ext uri="{9D8B030D-6E8A-4147-A177-3AD203B41FA5}">
                      <a16:colId xmlns:a16="http://schemas.microsoft.com/office/drawing/2014/main" val="1751730944"/>
                    </a:ext>
                  </a:extLst>
                </a:gridCol>
              </a:tblGrid>
              <a:tr h="508939">
                <a:tc gridSpan="2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Tabelle Schüler:</a:t>
                      </a:r>
                      <a:endParaRPr lang="de-DE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404" marR="157404" marT="78702" marB="7870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6" marR="16396" marT="16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6" marR="16396" marT="16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6" marR="16396" marT="163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Tabelle Klasse:</a:t>
                      </a:r>
                      <a:endParaRPr lang="de-DE" sz="3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404" marR="157404" marT="78702" marB="7870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693669"/>
                  </a:ext>
                </a:extLst>
              </a:tr>
              <a:tr h="65650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Schüler-ID</a:t>
                      </a:r>
                      <a:endParaRPr lang="de-DE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6" marR="16396" marT="163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Nachname</a:t>
                      </a:r>
                      <a:endParaRPr lang="de-DE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6" marR="16396" marT="163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Vorname</a:t>
                      </a:r>
                      <a:endParaRPr lang="de-DE" sz="3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6" marR="16396" marT="163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Klassenname</a:t>
                      </a:r>
                      <a:endParaRPr lang="de-DE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6" marR="16396" marT="163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3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6" marR="16396" marT="163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Klassenname</a:t>
                      </a:r>
                      <a:endParaRPr lang="de-DE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6" marR="16396" marT="163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Klassenlehrkraft</a:t>
                      </a:r>
                      <a:endParaRPr lang="de-DE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6" marR="16396" marT="163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5598918"/>
                  </a:ext>
                </a:extLst>
              </a:tr>
              <a:tr h="367931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  <a:endParaRPr lang="de-DE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6" marR="16396" marT="163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Müller</a:t>
                      </a:r>
                      <a:endParaRPr lang="de-DE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6" marR="16396" marT="163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</a:t>
                      </a:r>
                      <a:endParaRPr lang="de-DE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6" marR="16396" marT="163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 AHB 13</a:t>
                      </a:r>
                      <a:endParaRPr lang="de-DE" sz="3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6" marR="16396" marT="163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6" marR="16396" marT="163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 AHB 12</a:t>
                      </a:r>
                      <a:endParaRPr lang="de-DE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6" marR="16396" marT="163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Herr Weber</a:t>
                      </a:r>
                      <a:endParaRPr lang="de-DE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6" marR="16396" marT="163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236400"/>
                  </a:ext>
                </a:extLst>
              </a:tr>
              <a:tr h="367931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  <a:endParaRPr lang="de-DE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6" marR="16396" marT="163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Eisenmann</a:t>
                      </a:r>
                      <a:endParaRPr lang="de-DE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6" marR="16396" marT="163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Marcel</a:t>
                      </a:r>
                      <a:endParaRPr lang="de-DE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6" marR="16396" marT="163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 AHB 13</a:t>
                      </a:r>
                      <a:endParaRPr lang="de-DE" sz="3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6" marR="16396" marT="163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6" marR="16396" marT="163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 AHB 13</a:t>
                      </a:r>
                      <a:endParaRPr lang="de-DE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6" marR="16396" marT="163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Frau Crames</a:t>
                      </a:r>
                      <a:endParaRPr lang="de-DE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6" marR="16396" marT="163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309589"/>
                  </a:ext>
                </a:extLst>
              </a:tr>
              <a:tr h="367931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  <a:endParaRPr lang="de-DE" sz="3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6" marR="16396" marT="163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Schneider</a:t>
                      </a:r>
                      <a:endParaRPr lang="de-DE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6" marR="16396" marT="163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Moritz</a:t>
                      </a:r>
                      <a:endParaRPr lang="de-DE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6" marR="16396" marT="163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 AHR 13</a:t>
                      </a:r>
                      <a:endParaRPr lang="de-DE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6" marR="16396" marT="163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6" marR="16396" marT="163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 AHR 13</a:t>
                      </a:r>
                      <a:endParaRPr lang="de-DE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6" marR="16396" marT="163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Frau </a:t>
                      </a:r>
                      <a:r>
                        <a:rPr lang="de-DE" sz="1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Interno</a:t>
                      </a:r>
                      <a:endParaRPr lang="de-DE" sz="3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6" marR="16396" marT="163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7837776"/>
                  </a:ext>
                </a:extLst>
              </a:tr>
            </a:tbl>
          </a:graphicData>
        </a:graphic>
      </p:graphicFrame>
      <p:sp>
        <p:nvSpPr>
          <p:cNvPr id="28" name="Pfeil: nach rechts 27">
            <a:extLst>
              <a:ext uri="{FF2B5EF4-FFF2-40B4-BE49-F238E27FC236}">
                <a16:creationId xmlns:a16="http://schemas.microsoft.com/office/drawing/2014/main" id="{2B0F42B0-75A6-A05B-D0C7-A3E944BE6488}"/>
              </a:ext>
            </a:extLst>
          </p:cNvPr>
          <p:cNvSpPr/>
          <p:nvPr/>
        </p:nvSpPr>
        <p:spPr>
          <a:xfrm>
            <a:off x="5669280" y="3439945"/>
            <a:ext cx="1236617" cy="2796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ABF68FAD-F552-850C-2D82-E6D73894457B}"/>
              </a:ext>
            </a:extLst>
          </p:cNvPr>
          <p:cNvSpPr txBox="1"/>
          <p:nvPr/>
        </p:nvSpPr>
        <p:spPr>
          <a:xfrm>
            <a:off x="5669280" y="2902395"/>
            <a:ext cx="1158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Verweist auf: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E0D784FB-F36C-78CB-A876-8CAF76920F6A}"/>
              </a:ext>
            </a:extLst>
          </p:cNvPr>
          <p:cNvSpPr txBox="1"/>
          <p:nvPr/>
        </p:nvSpPr>
        <p:spPr>
          <a:xfrm>
            <a:off x="457200" y="2284831"/>
            <a:ext cx="10291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FK kann in einer und mehreren Tabellen mehrfach vorkommen. Er referenziert (zeigt auf) einen PK.</a:t>
            </a:r>
          </a:p>
        </p:txBody>
      </p:sp>
    </p:spTree>
    <p:extLst>
      <p:ext uri="{BB962C8B-B14F-4D97-AF65-F5344CB8AC3E}">
        <p14:creationId xmlns:p14="http://schemas.microsoft.com/office/powerpoint/2010/main" val="218918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0EB1DF-DDE4-E713-3CB3-3924141E3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Normalisierung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0914B2-6A81-71D3-836B-6C0702CD2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Ziel: Verhindern von Anomalien und Redundanzen</a:t>
            </a:r>
          </a:p>
          <a:p>
            <a:r>
              <a:rPr lang="de-DE" dirty="0"/>
              <a:t>0. Normalform = ALLE Daten stehen in EINER Tabelle</a:t>
            </a:r>
          </a:p>
          <a:p>
            <a:r>
              <a:rPr lang="de-DE" dirty="0"/>
              <a:t>1. Normalform = Alle Attribute müssen atomar (unteilbar) sein.</a:t>
            </a:r>
          </a:p>
          <a:p>
            <a:r>
              <a:rPr lang="de-DE" dirty="0"/>
              <a:t>2. Normalform = 1.Nf und jedes Nichtschlüsselattribut von jedem Schlüsselkandidaten VOLL funktional abhängig.</a:t>
            </a:r>
          </a:p>
          <a:p>
            <a:r>
              <a:rPr lang="de-DE" dirty="0"/>
              <a:t>3. Normalform = 2.Nf und kein Nichtschlüsselattribut transitiv von einem Schlüsselkandidaten abhängig ist.</a:t>
            </a:r>
          </a:p>
        </p:txBody>
      </p:sp>
    </p:spTree>
    <p:extLst>
      <p:ext uri="{BB962C8B-B14F-4D97-AF65-F5344CB8AC3E}">
        <p14:creationId xmlns:p14="http://schemas.microsoft.com/office/powerpoint/2010/main" val="332310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Main Frame">
            <a:extLst>
              <a:ext uri="{FF2B5EF4-FFF2-40B4-BE49-F238E27FC236}">
                <a16:creationId xmlns:a16="http://schemas.microsoft.com/office/drawing/2014/main" id="{8B3D301E-EEB6-4474-BFB1-FCD7A1F303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134480F-14B5-5165-6922-5A9C8FFA5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10562"/>
            <a:ext cx="9489000" cy="937040"/>
          </a:xfrm>
        </p:spPr>
        <p:txBody>
          <a:bodyPr>
            <a:normAutofit/>
          </a:bodyPr>
          <a:lstStyle/>
          <a:p>
            <a:r>
              <a:rPr lang="de-DE" dirty="0"/>
              <a:t>0. Normalform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642E753A-9EC8-4017-973A-6477BEF0AD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7744" y="2027271"/>
            <a:ext cx="1038095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Main Horizontal Connector">
            <a:extLst>
              <a:ext uri="{FF2B5EF4-FFF2-40B4-BE49-F238E27FC236}">
                <a16:creationId xmlns:a16="http://schemas.microsoft.com/office/drawing/2014/main" id="{85F2753B-199B-4FF0-838F-41E8D058E9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Main Vertical Connector">
            <a:extLst>
              <a:ext uri="{FF2B5EF4-FFF2-40B4-BE49-F238E27FC236}">
                <a16:creationId xmlns:a16="http://schemas.microsoft.com/office/drawing/2014/main" id="{B0BDEAB7-0E83-4F55-90F4-098569F5A5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Inhaltsplatzhalter 6">
            <a:extLst>
              <a:ext uri="{FF2B5EF4-FFF2-40B4-BE49-F238E27FC236}">
                <a16:creationId xmlns:a16="http://schemas.microsoft.com/office/drawing/2014/main" id="{742B0946-9592-2871-99B1-D6027FA9A3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1458841"/>
              </p:ext>
            </p:extLst>
          </p:nvPr>
        </p:nvGraphicFramePr>
        <p:xfrm>
          <a:off x="841375" y="2447522"/>
          <a:ext cx="9488490" cy="3178983"/>
        </p:xfrm>
        <a:graphic>
          <a:graphicData uri="http://schemas.openxmlformats.org/drawingml/2006/table">
            <a:tbl>
              <a:tblPr firstRow="1" bandRow="1"/>
              <a:tblGrid>
                <a:gridCol w="872080">
                  <a:extLst>
                    <a:ext uri="{9D8B030D-6E8A-4147-A177-3AD203B41FA5}">
                      <a16:colId xmlns:a16="http://schemas.microsoft.com/office/drawing/2014/main" val="1724578437"/>
                    </a:ext>
                  </a:extLst>
                </a:gridCol>
                <a:gridCol w="1014071">
                  <a:extLst>
                    <a:ext uri="{9D8B030D-6E8A-4147-A177-3AD203B41FA5}">
                      <a16:colId xmlns:a16="http://schemas.microsoft.com/office/drawing/2014/main" val="1385659477"/>
                    </a:ext>
                  </a:extLst>
                </a:gridCol>
                <a:gridCol w="943076">
                  <a:extLst>
                    <a:ext uri="{9D8B030D-6E8A-4147-A177-3AD203B41FA5}">
                      <a16:colId xmlns:a16="http://schemas.microsoft.com/office/drawing/2014/main" val="1085190308"/>
                    </a:ext>
                  </a:extLst>
                </a:gridCol>
                <a:gridCol w="1050714">
                  <a:extLst>
                    <a:ext uri="{9D8B030D-6E8A-4147-A177-3AD203B41FA5}">
                      <a16:colId xmlns:a16="http://schemas.microsoft.com/office/drawing/2014/main" val="2886616293"/>
                    </a:ext>
                  </a:extLst>
                </a:gridCol>
                <a:gridCol w="1014071">
                  <a:extLst>
                    <a:ext uri="{9D8B030D-6E8A-4147-A177-3AD203B41FA5}">
                      <a16:colId xmlns:a16="http://schemas.microsoft.com/office/drawing/2014/main" val="1841609792"/>
                    </a:ext>
                  </a:extLst>
                </a:gridCol>
                <a:gridCol w="2033201">
                  <a:extLst>
                    <a:ext uri="{9D8B030D-6E8A-4147-A177-3AD203B41FA5}">
                      <a16:colId xmlns:a16="http://schemas.microsoft.com/office/drawing/2014/main" val="477812475"/>
                    </a:ext>
                  </a:extLst>
                </a:gridCol>
                <a:gridCol w="865210">
                  <a:extLst>
                    <a:ext uri="{9D8B030D-6E8A-4147-A177-3AD203B41FA5}">
                      <a16:colId xmlns:a16="http://schemas.microsoft.com/office/drawing/2014/main" val="1958276248"/>
                    </a:ext>
                  </a:extLst>
                </a:gridCol>
                <a:gridCol w="1107969">
                  <a:extLst>
                    <a:ext uri="{9D8B030D-6E8A-4147-A177-3AD203B41FA5}">
                      <a16:colId xmlns:a16="http://schemas.microsoft.com/office/drawing/2014/main" val="1141145842"/>
                    </a:ext>
                  </a:extLst>
                </a:gridCol>
                <a:gridCol w="588098">
                  <a:extLst>
                    <a:ext uri="{9D8B030D-6E8A-4147-A177-3AD203B41FA5}">
                      <a16:colId xmlns:a16="http://schemas.microsoft.com/office/drawing/2014/main" val="1361916019"/>
                    </a:ext>
                  </a:extLst>
                </a:gridCol>
              </a:tblGrid>
              <a:tr h="378062">
                <a:tc gridSpan="2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0.Normalform: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5439" marR="105439" marT="52720" marB="527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834378"/>
                  </a:ext>
                </a:extLst>
              </a:tr>
              <a:tr h="28360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BestellNr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Datum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KundenNr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Name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Geb. Datum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Adresse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ArtikelNr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Artikelname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Preis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7573935"/>
                  </a:ext>
                </a:extLst>
              </a:tr>
              <a:tr h="50346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23.04.2023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Mike Nitsch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04.04.2003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Theodor Str. 3, 51381 Leverkusen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112233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AirFlops Pro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15 €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123623"/>
                  </a:ext>
                </a:extLst>
              </a:tr>
              <a:tr h="50346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23.04.2023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Mike Nitsch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04.04.2003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Theodor Str. 3, 51381 Leverkusen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445566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Handy 3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330 €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822565"/>
                  </a:ext>
                </a:extLst>
              </a:tr>
              <a:tr h="50346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23.04.2023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Mike Nitsch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04.04.2003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Theodor Str. 3, 51381 Leverkusen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778899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Banane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2 €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3249206"/>
                  </a:ext>
                </a:extLst>
              </a:tr>
              <a:tr h="50346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24.04.2023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Tobi Schneider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05.05.2002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Alkenrather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Str. 5, 51377 Leverkusen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778899</a:t>
                      </a:r>
                      <a:endParaRPr lang="de-DE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Banane</a:t>
                      </a:r>
                      <a:endParaRPr lang="de-DE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2 €</a:t>
                      </a:r>
                      <a:endParaRPr lang="de-DE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864453"/>
                  </a:ext>
                </a:extLst>
              </a:tr>
              <a:tr h="50346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24.04.2023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Tobi Schneider</a:t>
                      </a:r>
                      <a:endParaRPr lang="de-DE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05.05.2002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Alkenrather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Str. 5, 51377 Leverkusen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885522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RTX 4090 ti</a:t>
                      </a:r>
                      <a:endParaRPr lang="de-D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3.000 €</a:t>
                      </a:r>
                      <a:endParaRPr lang="de-DE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83" marR="10983" marT="10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8084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414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194AEDE-F25F-43E6-A2C4-7FFF410749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C793C08-EF4C-422B-A728-6C717C47DF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E825BC6-56A8-46DE-8037-A9A577624B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EED8031-DD67-43C6-94A0-646636C955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0154" y="4495800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8" name="Background Fill">
            <a:extLst>
              <a:ext uri="{FF2B5EF4-FFF2-40B4-BE49-F238E27FC236}">
                <a16:creationId xmlns:a16="http://schemas.microsoft.com/office/drawing/2014/main" id="{6DA65B90-7B06-4499-91BA-CDDD361324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134480F-14B5-5165-6922-5A9C8FFA5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669856"/>
            <a:ext cx="5981860" cy="104065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1. Normalform</a:t>
            </a:r>
          </a:p>
        </p:txBody>
      </p:sp>
      <p:sp>
        <p:nvSpPr>
          <p:cNvPr id="20" name="Main Frame">
            <a:extLst>
              <a:ext uri="{FF2B5EF4-FFF2-40B4-BE49-F238E27FC236}">
                <a16:creationId xmlns:a16="http://schemas.microsoft.com/office/drawing/2014/main" id="{9502469D-C562-48E3-ABA2-3CFA55C526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Main Horizontal Connector">
            <a:extLst>
              <a:ext uri="{FF2B5EF4-FFF2-40B4-BE49-F238E27FC236}">
                <a16:creationId xmlns:a16="http://schemas.microsoft.com/office/drawing/2014/main" id="{4D594499-F983-4364-8ABC-5BCDC2E906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Main Vertical Connector">
            <a:extLst>
              <a:ext uri="{FF2B5EF4-FFF2-40B4-BE49-F238E27FC236}">
                <a16:creationId xmlns:a16="http://schemas.microsoft.com/office/drawing/2014/main" id="{6D4C177C-581F-4CC8-A686-0B6D25DC6A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BDB03F3-936C-4FC9-8A4E-9ADA66A980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7744" y="1886564"/>
            <a:ext cx="1038095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2FCAA1B-E660-4FFE-8F82-F41F369BDB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74510" y="334926"/>
            <a:ext cx="0" cy="15516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id="{E4480993-A0FB-72D8-9403-598FDFD74F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6536052"/>
              </p:ext>
            </p:extLst>
          </p:nvPr>
        </p:nvGraphicFramePr>
        <p:xfrm>
          <a:off x="641131" y="2560556"/>
          <a:ext cx="9953293" cy="2800224"/>
        </p:xfrm>
        <a:graphic>
          <a:graphicData uri="http://schemas.openxmlformats.org/drawingml/2006/table">
            <a:tbl>
              <a:tblPr/>
              <a:tblGrid>
                <a:gridCol w="782483">
                  <a:extLst>
                    <a:ext uri="{9D8B030D-6E8A-4147-A177-3AD203B41FA5}">
                      <a16:colId xmlns:a16="http://schemas.microsoft.com/office/drawing/2014/main" val="2026363713"/>
                    </a:ext>
                  </a:extLst>
                </a:gridCol>
                <a:gridCol w="910636">
                  <a:extLst>
                    <a:ext uri="{9D8B030D-6E8A-4147-A177-3AD203B41FA5}">
                      <a16:colId xmlns:a16="http://schemas.microsoft.com/office/drawing/2014/main" val="574728174"/>
                    </a:ext>
                  </a:extLst>
                </a:gridCol>
                <a:gridCol w="844676">
                  <a:extLst>
                    <a:ext uri="{9D8B030D-6E8A-4147-A177-3AD203B41FA5}">
                      <a16:colId xmlns:a16="http://schemas.microsoft.com/office/drawing/2014/main" val="3946564936"/>
                    </a:ext>
                  </a:extLst>
                </a:gridCol>
                <a:gridCol w="782483">
                  <a:extLst>
                    <a:ext uri="{9D8B030D-6E8A-4147-A177-3AD203B41FA5}">
                      <a16:colId xmlns:a16="http://schemas.microsoft.com/office/drawing/2014/main" val="2173115889"/>
                    </a:ext>
                  </a:extLst>
                </a:gridCol>
                <a:gridCol w="886136">
                  <a:extLst>
                    <a:ext uri="{9D8B030D-6E8A-4147-A177-3AD203B41FA5}">
                      <a16:colId xmlns:a16="http://schemas.microsoft.com/office/drawing/2014/main" val="3648317007"/>
                    </a:ext>
                  </a:extLst>
                </a:gridCol>
                <a:gridCol w="976597">
                  <a:extLst>
                    <a:ext uri="{9D8B030D-6E8A-4147-A177-3AD203B41FA5}">
                      <a16:colId xmlns:a16="http://schemas.microsoft.com/office/drawing/2014/main" val="3588826990"/>
                    </a:ext>
                  </a:extLst>
                </a:gridCol>
                <a:gridCol w="978481">
                  <a:extLst>
                    <a:ext uri="{9D8B030D-6E8A-4147-A177-3AD203B41FA5}">
                      <a16:colId xmlns:a16="http://schemas.microsoft.com/office/drawing/2014/main" val="3246948720"/>
                    </a:ext>
                  </a:extLst>
                </a:gridCol>
                <a:gridCol w="573293">
                  <a:extLst>
                    <a:ext uri="{9D8B030D-6E8A-4147-A177-3AD203B41FA5}">
                      <a16:colId xmlns:a16="http://schemas.microsoft.com/office/drawing/2014/main" val="1520838380"/>
                    </a:ext>
                  </a:extLst>
                </a:gridCol>
                <a:gridCol w="914404">
                  <a:extLst>
                    <a:ext uri="{9D8B030D-6E8A-4147-A177-3AD203B41FA5}">
                      <a16:colId xmlns:a16="http://schemas.microsoft.com/office/drawing/2014/main" val="2762360086"/>
                    </a:ext>
                  </a:extLst>
                </a:gridCol>
                <a:gridCol w="778714">
                  <a:extLst>
                    <a:ext uri="{9D8B030D-6E8A-4147-A177-3AD203B41FA5}">
                      <a16:colId xmlns:a16="http://schemas.microsoft.com/office/drawing/2014/main" val="1838389505"/>
                    </a:ext>
                  </a:extLst>
                </a:gridCol>
                <a:gridCol w="999212">
                  <a:extLst>
                    <a:ext uri="{9D8B030D-6E8A-4147-A177-3AD203B41FA5}">
                      <a16:colId xmlns:a16="http://schemas.microsoft.com/office/drawing/2014/main" val="1267148695"/>
                    </a:ext>
                  </a:extLst>
                </a:gridCol>
                <a:gridCol w="526178">
                  <a:extLst>
                    <a:ext uri="{9D8B030D-6E8A-4147-A177-3AD203B41FA5}">
                      <a16:colId xmlns:a16="http://schemas.microsoft.com/office/drawing/2014/main" val="1988743205"/>
                    </a:ext>
                  </a:extLst>
                </a:gridCol>
              </a:tblGrid>
              <a:tr h="342632">
                <a:tc gridSpan="2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1.Normalform: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5969" marR="105969" marT="52984" marB="529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3854206"/>
                  </a:ext>
                </a:extLst>
              </a:tr>
              <a:tr h="24770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BestellNr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Datum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KundenNr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Vorname</a:t>
                      </a:r>
                      <a:endParaRPr lang="de-DE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Nachname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Geb. Datum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Straße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Ort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ArtikelNr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Artikelname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Preis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543094"/>
                  </a:ext>
                </a:extLst>
              </a:tr>
              <a:tr h="441978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23.04.2023</a:t>
                      </a:r>
                      <a:endParaRPr lang="de-DE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de-DE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Mike</a:t>
                      </a:r>
                      <a:endParaRPr lang="de-DE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Nitsch</a:t>
                      </a:r>
                      <a:endParaRPr lang="de-DE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04.04.2003</a:t>
                      </a:r>
                      <a:endParaRPr lang="de-DE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Theodor Str. 3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51381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Leverkusen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112233</a:t>
                      </a:r>
                      <a:endParaRPr lang="de-DE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AirFlops</a:t>
                      </a:r>
                      <a:r>
                        <a:rPr lang="de-D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</a:t>
                      </a:r>
                      <a:endParaRPr lang="de-DE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15 €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8962522"/>
                  </a:ext>
                </a:extLst>
              </a:tr>
              <a:tr h="441978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23.04.2023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de-DE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Mike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Nitsch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04.04.2003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Theodor Str. 3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51381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Leverkusen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445566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Handy 3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330 €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0579048"/>
                  </a:ext>
                </a:extLst>
              </a:tr>
              <a:tr h="441978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23.04.2023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de-DE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Mike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Nitsch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04.04.2003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Theodor Str. 3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51381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Leverkusen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778899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Banane</a:t>
                      </a:r>
                      <a:endParaRPr lang="de-DE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2 €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507114"/>
                  </a:ext>
                </a:extLst>
              </a:tr>
              <a:tr h="441978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24.04.2023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Tobi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Schneider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05.05.2002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Alkenrather Str. 5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51377</a:t>
                      </a:r>
                      <a:endParaRPr lang="de-DE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Leverkusen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778899</a:t>
                      </a:r>
                      <a:endParaRPr lang="de-DE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Banane</a:t>
                      </a:r>
                      <a:endParaRPr lang="de-DE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2 €</a:t>
                      </a:r>
                      <a:endParaRPr lang="de-DE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2317004"/>
                  </a:ext>
                </a:extLst>
              </a:tr>
              <a:tr h="441978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24.04.2023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Tobi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Schneider</a:t>
                      </a:r>
                      <a:endParaRPr lang="de-DE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05.05.2002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Alkenrather Str. 5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51377</a:t>
                      </a:r>
                      <a:endParaRPr lang="de-DE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Leverkusen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885522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RTX 4090 ti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3.000 €</a:t>
                      </a:r>
                      <a:endParaRPr lang="de-DE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" marR="11038" marT="11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2552933"/>
                  </a:ext>
                </a:extLst>
              </a:tr>
            </a:tbl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4593D602-3E5B-A9E9-D34F-B509054AFDEE}"/>
              </a:ext>
            </a:extLst>
          </p:cNvPr>
          <p:cNvSpPr txBox="1"/>
          <p:nvPr/>
        </p:nvSpPr>
        <p:spPr>
          <a:xfrm>
            <a:off x="7287417" y="457277"/>
            <a:ext cx="34612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1. Normalform = Alle Attribute müssen atomar (unteilbar) sein.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496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meoVTI">
  <a:themeElements>
    <a:clrScheme name="Mimeo">
      <a:dk1>
        <a:sysClr val="windowText" lastClr="000000"/>
      </a:dk1>
      <a:lt1>
        <a:sysClr val="window" lastClr="FFFFFF"/>
      </a:lt1>
      <a:dk2>
        <a:srgbClr val="011E31"/>
      </a:dk2>
      <a:lt2>
        <a:srgbClr val="FDF3E6"/>
      </a:lt2>
      <a:accent1>
        <a:srgbClr val="005E9E"/>
      </a:accent1>
      <a:accent2>
        <a:srgbClr val="38998D"/>
      </a:accent2>
      <a:accent3>
        <a:srgbClr val="EF8683"/>
      </a:accent3>
      <a:accent4>
        <a:srgbClr val="F04E28"/>
      </a:accent4>
      <a:accent5>
        <a:srgbClr val="DD992C"/>
      </a:accent5>
      <a:accent6>
        <a:srgbClr val="136E65"/>
      </a:accent6>
      <a:hlink>
        <a:srgbClr val="38998D"/>
      </a:hlink>
      <a:folHlink>
        <a:srgbClr val="F04E28"/>
      </a:folHlink>
    </a:clrScheme>
    <a:fontScheme name="Custom 3">
      <a:majorFont>
        <a:latin typeface="Elephant"/>
        <a:ea typeface=""/>
        <a:cs typeface=""/>
      </a:majorFont>
      <a:minorFont>
        <a:latin typeface="Univers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meoVTI" id="{63E3BFD8-7F9C-46D1-A4F3-04054403C108}" vid="{C505C190-EE38-45FD-8294-6454536D04B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2101cb3-437a-4cea-80e8-8d739c0dae4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F93129164AAF8429D88B8F5A4831C79" ma:contentTypeVersion="6" ma:contentTypeDescription="Ein neues Dokument erstellen." ma:contentTypeScope="" ma:versionID="5362fc2dc1759e6753b91b9f0d570387">
  <xsd:schema xmlns:xsd="http://www.w3.org/2001/XMLSchema" xmlns:xs="http://www.w3.org/2001/XMLSchema" xmlns:p="http://schemas.microsoft.com/office/2006/metadata/properties" xmlns:ns3="7bf41b7f-c1d2-4a70-8be9-17e238791c83" xmlns:ns4="42101cb3-437a-4cea-80e8-8d739c0dae44" targetNamespace="http://schemas.microsoft.com/office/2006/metadata/properties" ma:root="true" ma:fieldsID="8da4327a961a626338ed3127a69f7f19" ns3:_="" ns4:_="">
    <xsd:import namespace="7bf41b7f-c1d2-4a70-8be9-17e238791c83"/>
    <xsd:import namespace="42101cb3-437a-4cea-80e8-8d739c0dae4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f41b7f-c1d2-4a70-8be9-17e238791c8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Freigabehinweis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101cb3-437a-4cea-80e8-8d739c0dae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6F9E48-B89F-4148-80E6-69B046172F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2F946B-8E08-43D0-9E8A-A8967A9148DD}">
  <ds:schemaRefs>
    <ds:schemaRef ds:uri="http://purl.org/dc/elements/1.1/"/>
    <ds:schemaRef ds:uri="http://schemas.microsoft.com/office/2006/metadata/properties"/>
    <ds:schemaRef ds:uri="7bf41b7f-c1d2-4a70-8be9-17e238791c8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42101cb3-437a-4cea-80e8-8d739c0dae4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F5ADAE6-8448-425D-9B3A-3727F6CEBE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f41b7f-c1d2-4a70-8be9-17e238791c83"/>
    <ds:schemaRef ds:uri="42101cb3-437a-4cea-80e8-8d739c0dae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890</Words>
  <Application>Microsoft Office PowerPoint</Application>
  <PresentationFormat>Breitbild</PresentationFormat>
  <Paragraphs>469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9" baseType="lpstr">
      <vt:lpstr>Arial</vt:lpstr>
      <vt:lpstr>Calibri</vt:lpstr>
      <vt:lpstr>Elephant</vt:lpstr>
      <vt:lpstr>Univers Condensed</vt:lpstr>
      <vt:lpstr>MimeoVTI</vt:lpstr>
      <vt:lpstr>Relationale Datenbanken</vt:lpstr>
      <vt:lpstr>Inhalt</vt:lpstr>
      <vt:lpstr>Entity-Relationship-Modell</vt:lpstr>
      <vt:lpstr>Aufbau/Überblick</vt:lpstr>
      <vt:lpstr>Das sind die Schlüssel Primärschlüssel</vt:lpstr>
      <vt:lpstr>Das sind die Schlüssel Fremdschlüssel</vt:lpstr>
      <vt:lpstr>Normalisierung</vt:lpstr>
      <vt:lpstr>0. Normalform</vt:lpstr>
      <vt:lpstr>1. Normalform</vt:lpstr>
      <vt:lpstr>2. Normalform</vt:lpstr>
      <vt:lpstr>2. Normalform</vt:lpstr>
      <vt:lpstr>3. Normalform</vt:lpstr>
      <vt:lpstr>3. Normalform</vt:lpstr>
      <vt:lpstr>ENDE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Relationale Datenbanken</dc:title>
  <dc:creator>WAHF11_2019_Janko.Freigeber</dc:creator>
  <cp:lastModifiedBy>WAHF11_2019_Janko.Freigeber</cp:lastModifiedBy>
  <cp:revision>4</cp:revision>
  <dcterms:created xsi:type="dcterms:W3CDTF">2023-02-21T15:12:59Z</dcterms:created>
  <dcterms:modified xsi:type="dcterms:W3CDTF">2023-02-22T10:00:54Z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0x0101003F93129164AAF8429D88B8F5A4831C79</vt:lpwstr>
  </property>
</Properties>
</file>