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0"/>
  </p:notesMasterIdLst>
  <p:sldIdLst>
    <p:sldId id="256" r:id="rId2"/>
    <p:sldId id="259" r:id="rId3"/>
    <p:sldId id="258" r:id="rId4"/>
    <p:sldId id="263" r:id="rId5"/>
    <p:sldId id="262" r:id="rId6"/>
    <p:sldId id="260" r:id="rId7"/>
    <p:sldId id="261" r:id="rId8"/>
    <p:sldId id="257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65"/>
  </p:normalViewPr>
  <p:slideViewPr>
    <p:cSldViewPr snapToGrid="0" snapToObjects="1">
      <p:cViewPr varScale="1">
        <p:scale>
          <a:sx n="134" d="100"/>
          <a:sy n="134" d="100"/>
        </p:scale>
        <p:origin x="23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DBE9040-DAF3-4FF1-8421-7394478A7247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FCC52265-DA47-47B2-8677-549798DE3DF8}">
      <dgm:prSet/>
      <dgm:spPr/>
      <dgm:t>
        <a:bodyPr/>
        <a:lstStyle/>
        <a:p>
          <a:r>
            <a:rPr lang="de-DE"/>
            <a:t>Abstraktion der Realität durch Modellbildung (Was interessiert mich hier ….)</a:t>
          </a:r>
          <a:endParaRPr lang="en-US"/>
        </a:p>
      </dgm:t>
    </dgm:pt>
    <dgm:pt modelId="{2CFE3057-77F1-418E-AD2F-8DAC7BC534AE}" type="parTrans" cxnId="{811242AE-04B0-4BF6-B017-A3D6F8B81C76}">
      <dgm:prSet/>
      <dgm:spPr/>
      <dgm:t>
        <a:bodyPr/>
        <a:lstStyle/>
        <a:p>
          <a:endParaRPr lang="en-US"/>
        </a:p>
      </dgm:t>
    </dgm:pt>
    <dgm:pt modelId="{82376896-BBF9-4DB9-8639-FE5AA1E3A817}" type="sibTrans" cxnId="{811242AE-04B0-4BF6-B017-A3D6F8B81C76}">
      <dgm:prSet/>
      <dgm:spPr/>
      <dgm:t>
        <a:bodyPr/>
        <a:lstStyle/>
        <a:p>
          <a:endParaRPr lang="en-US"/>
        </a:p>
      </dgm:t>
    </dgm:pt>
    <dgm:pt modelId="{3FF11187-2658-4247-BCFC-491FAD810E29}">
      <dgm:prSet/>
      <dgm:spPr/>
      <dgm:t>
        <a:bodyPr/>
        <a:lstStyle/>
        <a:p>
          <a:r>
            <a:rPr lang="de-DE"/>
            <a:t>Bildung von Klassen mit Attributen, Datentypen und Methoden</a:t>
          </a:r>
          <a:endParaRPr lang="en-US"/>
        </a:p>
      </dgm:t>
    </dgm:pt>
    <dgm:pt modelId="{562BA653-8A78-425E-92C6-110E5B64E132}" type="parTrans" cxnId="{9C6598DD-FE19-49EA-84A7-62F94E6BCE35}">
      <dgm:prSet/>
      <dgm:spPr/>
      <dgm:t>
        <a:bodyPr/>
        <a:lstStyle/>
        <a:p>
          <a:endParaRPr lang="en-US"/>
        </a:p>
      </dgm:t>
    </dgm:pt>
    <dgm:pt modelId="{9FA4C608-6DC8-4D2C-B9AD-988C961CA0F3}" type="sibTrans" cxnId="{9C6598DD-FE19-49EA-84A7-62F94E6BCE35}">
      <dgm:prSet/>
      <dgm:spPr/>
      <dgm:t>
        <a:bodyPr/>
        <a:lstStyle/>
        <a:p>
          <a:endParaRPr lang="en-US"/>
        </a:p>
      </dgm:t>
    </dgm:pt>
    <dgm:pt modelId="{EE22350A-7094-4108-A034-B347C1F4DA75}">
      <dgm:prSet/>
      <dgm:spPr/>
      <dgm:t>
        <a:bodyPr/>
        <a:lstStyle/>
        <a:p>
          <a:r>
            <a:rPr lang="de-DE"/>
            <a:t>Dokumentation in einem UML-Klassendiagramm</a:t>
          </a:r>
          <a:endParaRPr lang="en-US"/>
        </a:p>
      </dgm:t>
    </dgm:pt>
    <dgm:pt modelId="{8FDD5EC2-CEA6-4737-B885-3178351E5534}" type="parTrans" cxnId="{9C0233F8-14F2-4F08-A9B9-F165DC75E064}">
      <dgm:prSet/>
      <dgm:spPr/>
      <dgm:t>
        <a:bodyPr/>
        <a:lstStyle/>
        <a:p>
          <a:endParaRPr lang="en-US"/>
        </a:p>
      </dgm:t>
    </dgm:pt>
    <dgm:pt modelId="{9238762F-7AB2-4552-8B32-5387018CC596}" type="sibTrans" cxnId="{9C0233F8-14F2-4F08-A9B9-F165DC75E064}">
      <dgm:prSet/>
      <dgm:spPr/>
      <dgm:t>
        <a:bodyPr/>
        <a:lstStyle/>
        <a:p>
          <a:endParaRPr lang="en-US"/>
        </a:p>
      </dgm:t>
    </dgm:pt>
    <dgm:pt modelId="{D3292C7A-F4B0-4C72-AD3B-28DC6803646C}">
      <dgm:prSet/>
      <dgm:spPr/>
      <dgm:t>
        <a:bodyPr/>
        <a:lstStyle/>
        <a:p>
          <a:r>
            <a:rPr lang="de-DE"/>
            <a:t>Umsetzung des Klassendiagrammes in Quellcode</a:t>
          </a:r>
          <a:endParaRPr lang="en-US"/>
        </a:p>
      </dgm:t>
    </dgm:pt>
    <dgm:pt modelId="{E485EAA5-B2D6-4F8C-83F9-78DDBB53E371}" type="parTrans" cxnId="{89491EC4-A715-47F9-93A3-06DC6B281E89}">
      <dgm:prSet/>
      <dgm:spPr/>
      <dgm:t>
        <a:bodyPr/>
        <a:lstStyle/>
        <a:p>
          <a:endParaRPr lang="en-US"/>
        </a:p>
      </dgm:t>
    </dgm:pt>
    <dgm:pt modelId="{AF59D84C-4230-49AE-9BA0-AB02F7A5E21C}" type="sibTrans" cxnId="{89491EC4-A715-47F9-93A3-06DC6B281E89}">
      <dgm:prSet/>
      <dgm:spPr/>
      <dgm:t>
        <a:bodyPr/>
        <a:lstStyle/>
        <a:p>
          <a:endParaRPr lang="en-US"/>
        </a:p>
      </dgm:t>
    </dgm:pt>
    <dgm:pt modelId="{D278C1B2-2515-0F45-8875-D219316E359D}" type="pres">
      <dgm:prSet presAssocID="{BDBE9040-DAF3-4FF1-8421-7394478A724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7C7CCB4E-D08D-134F-B803-06BEAAFFA31C}" type="pres">
      <dgm:prSet presAssocID="{FCC52265-DA47-47B2-8677-549798DE3DF8}" presName="hierRoot1" presStyleCnt="0"/>
      <dgm:spPr/>
    </dgm:pt>
    <dgm:pt modelId="{FCE2E830-2C88-2148-9C1D-CE75BFE78EC4}" type="pres">
      <dgm:prSet presAssocID="{FCC52265-DA47-47B2-8677-549798DE3DF8}" presName="composite" presStyleCnt="0"/>
      <dgm:spPr/>
    </dgm:pt>
    <dgm:pt modelId="{5AC7A110-5016-3B4B-8E46-62AC547CBD92}" type="pres">
      <dgm:prSet presAssocID="{FCC52265-DA47-47B2-8677-549798DE3DF8}" presName="background" presStyleLbl="node0" presStyleIdx="0" presStyleCnt="4"/>
      <dgm:spPr/>
    </dgm:pt>
    <dgm:pt modelId="{34B0A9E4-29F8-4947-BE5B-0E0224A1A838}" type="pres">
      <dgm:prSet presAssocID="{FCC52265-DA47-47B2-8677-549798DE3DF8}" presName="text" presStyleLbl="fgAcc0" presStyleIdx="0" presStyleCnt="4">
        <dgm:presLayoutVars>
          <dgm:chPref val="3"/>
        </dgm:presLayoutVars>
      </dgm:prSet>
      <dgm:spPr/>
    </dgm:pt>
    <dgm:pt modelId="{6B8FBC23-714A-1742-853E-238B56B2984E}" type="pres">
      <dgm:prSet presAssocID="{FCC52265-DA47-47B2-8677-549798DE3DF8}" presName="hierChild2" presStyleCnt="0"/>
      <dgm:spPr/>
    </dgm:pt>
    <dgm:pt modelId="{CF3232E7-F80A-3541-B6F0-F62EFB795263}" type="pres">
      <dgm:prSet presAssocID="{3FF11187-2658-4247-BCFC-491FAD810E29}" presName="hierRoot1" presStyleCnt="0"/>
      <dgm:spPr/>
    </dgm:pt>
    <dgm:pt modelId="{7CC6401A-30D7-1442-8D90-25E3F6CFE70B}" type="pres">
      <dgm:prSet presAssocID="{3FF11187-2658-4247-BCFC-491FAD810E29}" presName="composite" presStyleCnt="0"/>
      <dgm:spPr/>
    </dgm:pt>
    <dgm:pt modelId="{7CC20547-9F73-D046-9041-1B6CE25F8285}" type="pres">
      <dgm:prSet presAssocID="{3FF11187-2658-4247-BCFC-491FAD810E29}" presName="background" presStyleLbl="node0" presStyleIdx="1" presStyleCnt="4"/>
      <dgm:spPr/>
    </dgm:pt>
    <dgm:pt modelId="{21E290A3-B17E-7641-BBB4-5EB15DD87648}" type="pres">
      <dgm:prSet presAssocID="{3FF11187-2658-4247-BCFC-491FAD810E29}" presName="text" presStyleLbl="fgAcc0" presStyleIdx="1" presStyleCnt="4">
        <dgm:presLayoutVars>
          <dgm:chPref val="3"/>
        </dgm:presLayoutVars>
      </dgm:prSet>
      <dgm:spPr/>
    </dgm:pt>
    <dgm:pt modelId="{C01C6DD6-AD3B-6C4D-8D3C-2EBDD2E7A24B}" type="pres">
      <dgm:prSet presAssocID="{3FF11187-2658-4247-BCFC-491FAD810E29}" presName="hierChild2" presStyleCnt="0"/>
      <dgm:spPr/>
    </dgm:pt>
    <dgm:pt modelId="{71576265-CBD8-9340-B23B-B3197702A235}" type="pres">
      <dgm:prSet presAssocID="{EE22350A-7094-4108-A034-B347C1F4DA75}" presName="hierRoot1" presStyleCnt="0"/>
      <dgm:spPr/>
    </dgm:pt>
    <dgm:pt modelId="{EA50C37C-7704-9A45-975A-93D06BF779C4}" type="pres">
      <dgm:prSet presAssocID="{EE22350A-7094-4108-A034-B347C1F4DA75}" presName="composite" presStyleCnt="0"/>
      <dgm:spPr/>
    </dgm:pt>
    <dgm:pt modelId="{453DA2B3-0C6A-4D43-832B-4EC3D2546754}" type="pres">
      <dgm:prSet presAssocID="{EE22350A-7094-4108-A034-B347C1F4DA75}" presName="background" presStyleLbl="node0" presStyleIdx="2" presStyleCnt="4"/>
      <dgm:spPr/>
    </dgm:pt>
    <dgm:pt modelId="{98ABC4CB-3078-514E-87A9-729DF78196D3}" type="pres">
      <dgm:prSet presAssocID="{EE22350A-7094-4108-A034-B347C1F4DA75}" presName="text" presStyleLbl="fgAcc0" presStyleIdx="2" presStyleCnt="4">
        <dgm:presLayoutVars>
          <dgm:chPref val="3"/>
        </dgm:presLayoutVars>
      </dgm:prSet>
      <dgm:spPr/>
    </dgm:pt>
    <dgm:pt modelId="{0F8D264C-0B44-E540-98C2-F859ECEEBD35}" type="pres">
      <dgm:prSet presAssocID="{EE22350A-7094-4108-A034-B347C1F4DA75}" presName="hierChild2" presStyleCnt="0"/>
      <dgm:spPr/>
    </dgm:pt>
    <dgm:pt modelId="{A5D4195D-FFEF-3547-8CF9-BA6D92E7B9F6}" type="pres">
      <dgm:prSet presAssocID="{D3292C7A-F4B0-4C72-AD3B-28DC6803646C}" presName="hierRoot1" presStyleCnt="0"/>
      <dgm:spPr/>
    </dgm:pt>
    <dgm:pt modelId="{A2ECEF03-0F16-6F43-94A5-6EAAD2F41968}" type="pres">
      <dgm:prSet presAssocID="{D3292C7A-F4B0-4C72-AD3B-28DC6803646C}" presName="composite" presStyleCnt="0"/>
      <dgm:spPr/>
    </dgm:pt>
    <dgm:pt modelId="{CBAB3CF0-89A6-1444-A1B7-00584ADA938C}" type="pres">
      <dgm:prSet presAssocID="{D3292C7A-F4B0-4C72-AD3B-28DC6803646C}" presName="background" presStyleLbl="node0" presStyleIdx="3" presStyleCnt="4"/>
      <dgm:spPr/>
    </dgm:pt>
    <dgm:pt modelId="{616B68D2-7E40-254B-9171-95A639957E27}" type="pres">
      <dgm:prSet presAssocID="{D3292C7A-F4B0-4C72-AD3B-28DC6803646C}" presName="text" presStyleLbl="fgAcc0" presStyleIdx="3" presStyleCnt="4">
        <dgm:presLayoutVars>
          <dgm:chPref val="3"/>
        </dgm:presLayoutVars>
      </dgm:prSet>
      <dgm:spPr/>
    </dgm:pt>
    <dgm:pt modelId="{40E3F6C5-B73A-B743-BDA5-736599C8F1D6}" type="pres">
      <dgm:prSet presAssocID="{D3292C7A-F4B0-4C72-AD3B-28DC6803646C}" presName="hierChild2" presStyleCnt="0"/>
      <dgm:spPr/>
    </dgm:pt>
  </dgm:ptLst>
  <dgm:cxnLst>
    <dgm:cxn modelId="{AD77391F-B4F4-284A-B1BD-A8FB23ED9273}" type="presOf" srcId="{3FF11187-2658-4247-BCFC-491FAD810E29}" destId="{21E290A3-B17E-7641-BBB4-5EB15DD87648}" srcOrd="0" destOrd="0" presId="urn:microsoft.com/office/officeart/2005/8/layout/hierarchy1"/>
    <dgm:cxn modelId="{CA2BA05A-BCC0-674E-8359-759B106B9EE6}" type="presOf" srcId="{EE22350A-7094-4108-A034-B347C1F4DA75}" destId="{98ABC4CB-3078-514E-87A9-729DF78196D3}" srcOrd="0" destOrd="0" presId="urn:microsoft.com/office/officeart/2005/8/layout/hierarchy1"/>
    <dgm:cxn modelId="{B0B2577A-F8D0-0F4F-A71F-4F0923E080FC}" type="presOf" srcId="{FCC52265-DA47-47B2-8677-549798DE3DF8}" destId="{34B0A9E4-29F8-4947-BE5B-0E0224A1A838}" srcOrd="0" destOrd="0" presId="urn:microsoft.com/office/officeart/2005/8/layout/hierarchy1"/>
    <dgm:cxn modelId="{56848386-6AAD-7E4E-8CFA-5CBF8F360950}" type="presOf" srcId="{BDBE9040-DAF3-4FF1-8421-7394478A7247}" destId="{D278C1B2-2515-0F45-8875-D219316E359D}" srcOrd="0" destOrd="0" presId="urn:microsoft.com/office/officeart/2005/8/layout/hierarchy1"/>
    <dgm:cxn modelId="{811242AE-04B0-4BF6-B017-A3D6F8B81C76}" srcId="{BDBE9040-DAF3-4FF1-8421-7394478A7247}" destId="{FCC52265-DA47-47B2-8677-549798DE3DF8}" srcOrd="0" destOrd="0" parTransId="{2CFE3057-77F1-418E-AD2F-8DAC7BC534AE}" sibTransId="{82376896-BBF9-4DB9-8639-FE5AA1E3A817}"/>
    <dgm:cxn modelId="{31A13ABD-F74E-5842-9F17-96E73367B144}" type="presOf" srcId="{D3292C7A-F4B0-4C72-AD3B-28DC6803646C}" destId="{616B68D2-7E40-254B-9171-95A639957E27}" srcOrd="0" destOrd="0" presId="urn:microsoft.com/office/officeart/2005/8/layout/hierarchy1"/>
    <dgm:cxn modelId="{89491EC4-A715-47F9-93A3-06DC6B281E89}" srcId="{BDBE9040-DAF3-4FF1-8421-7394478A7247}" destId="{D3292C7A-F4B0-4C72-AD3B-28DC6803646C}" srcOrd="3" destOrd="0" parTransId="{E485EAA5-B2D6-4F8C-83F9-78DDBB53E371}" sibTransId="{AF59D84C-4230-49AE-9BA0-AB02F7A5E21C}"/>
    <dgm:cxn modelId="{9C6598DD-FE19-49EA-84A7-62F94E6BCE35}" srcId="{BDBE9040-DAF3-4FF1-8421-7394478A7247}" destId="{3FF11187-2658-4247-BCFC-491FAD810E29}" srcOrd="1" destOrd="0" parTransId="{562BA653-8A78-425E-92C6-110E5B64E132}" sibTransId="{9FA4C608-6DC8-4D2C-B9AD-988C961CA0F3}"/>
    <dgm:cxn modelId="{9C0233F8-14F2-4F08-A9B9-F165DC75E064}" srcId="{BDBE9040-DAF3-4FF1-8421-7394478A7247}" destId="{EE22350A-7094-4108-A034-B347C1F4DA75}" srcOrd="2" destOrd="0" parTransId="{8FDD5EC2-CEA6-4737-B885-3178351E5534}" sibTransId="{9238762F-7AB2-4552-8B32-5387018CC596}"/>
    <dgm:cxn modelId="{2BC03EB3-FD07-AF4A-9830-37772B5E4B85}" type="presParOf" srcId="{D278C1B2-2515-0F45-8875-D219316E359D}" destId="{7C7CCB4E-D08D-134F-B803-06BEAAFFA31C}" srcOrd="0" destOrd="0" presId="urn:microsoft.com/office/officeart/2005/8/layout/hierarchy1"/>
    <dgm:cxn modelId="{43504E72-9DF2-9C4C-8D52-08CC47FD75B7}" type="presParOf" srcId="{7C7CCB4E-D08D-134F-B803-06BEAAFFA31C}" destId="{FCE2E830-2C88-2148-9C1D-CE75BFE78EC4}" srcOrd="0" destOrd="0" presId="urn:microsoft.com/office/officeart/2005/8/layout/hierarchy1"/>
    <dgm:cxn modelId="{8FDF4E2D-D1F5-2C4F-8018-6DD43D7107BA}" type="presParOf" srcId="{FCE2E830-2C88-2148-9C1D-CE75BFE78EC4}" destId="{5AC7A110-5016-3B4B-8E46-62AC547CBD92}" srcOrd="0" destOrd="0" presId="urn:microsoft.com/office/officeart/2005/8/layout/hierarchy1"/>
    <dgm:cxn modelId="{F8AFCBEF-AB2B-D54A-98BA-31135FC4FF46}" type="presParOf" srcId="{FCE2E830-2C88-2148-9C1D-CE75BFE78EC4}" destId="{34B0A9E4-29F8-4947-BE5B-0E0224A1A838}" srcOrd="1" destOrd="0" presId="urn:microsoft.com/office/officeart/2005/8/layout/hierarchy1"/>
    <dgm:cxn modelId="{E1431F6E-AE76-C74E-A80F-586F1039D185}" type="presParOf" srcId="{7C7CCB4E-D08D-134F-B803-06BEAAFFA31C}" destId="{6B8FBC23-714A-1742-853E-238B56B2984E}" srcOrd="1" destOrd="0" presId="urn:microsoft.com/office/officeart/2005/8/layout/hierarchy1"/>
    <dgm:cxn modelId="{A4B184AA-B2B0-7940-BB54-FBE69CA7D107}" type="presParOf" srcId="{D278C1B2-2515-0F45-8875-D219316E359D}" destId="{CF3232E7-F80A-3541-B6F0-F62EFB795263}" srcOrd="1" destOrd="0" presId="urn:microsoft.com/office/officeart/2005/8/layout/hierarchy1"/>
    <dgm:cxn modelId="{7BA966FE-61E0-054B-AB3F-1D18283B10EC}" type="presParOf" srcId="{CF3232E7-F80A-3541-B6F0-F62EFB795263}" destId="{7CC6401A-30D7-1442-8D90-25E3F6CFE70B}" srcOrd="0" destOrd="0" presId="urn:microsoft.com/office/officeart/2005/8/layout/hierarchy1"/>
    <dgm:cxn modelId="{D7290A8F-E77A-F141-B5FC-9E01D18DD83B}" type="presParOf" srcId="{7CC6401A-30D7-1442-8D90-25E3F6CFE70B}" destId="{7CC20547-9F73-D046-9041-1B6CE25F8285}" srcOrd="0" destOrd="0" presId="urn:microsoft.com/office/officeart/2005/8/layout/hierarchy1"/>
    <dgm:cxn modelId="{B2EDB6A2-B5F5-5F4B-AFC1-66C45D5AF9FC}" type="presParOf" srcId="{7CC6401A-30D7-1442-8D90-25E3F6CFE70B}" destId="{21E290A3-B17E-7641-BBB4-5EB15DD87648}" srcOrd="1" destOrd="0" presId="urn:microsoft.com/office/officeart/2005/8/layout/hierarchy1"/>
    <dgm:cxn modelId="{585DBDEA-83B7-F944-8284-14CF4E84484D}" type="presParOf" srcId="{CF3232E7-F80A-3541-B6F0-F62EFB795263}" destId="{C01C6DD6-AD3B-6C4D-8D3C-2EBDD2E7A24B}" srcOrd="1" destOrd="0" presId="urn:microsoft.com/office/officeart/2005/8/layout/hierarchy1"/>
    <dgm:cxn modelId="{9ECBBA38-B17D-7C4C-B518-62B98401CD5D}" type="presParOf" srcId="{D278C1B2-2515-0F45-8875-D219316E359D}" destId="{71576265-CBD8-9340-B23B-B3197702A235}" srcOrd="2" destOrd="0" presId="urn:microsoft.com/office/officeart/2005/8/layout/hierarchy1"/>
    <dgm:cxn modelId="{2B3A89EF-BC0B-C843-8171-BFBCC1B49379}" type="presParOf" srcId="{71576265-CBD8-9340-B23B-B3197702A235}" destId="{EA50C37C-7704-9A45-975A-93D06BF779C4}" srcOrd="0" destOrd="0" presId="urn:microsoft.com/office/officeart/2005/8/layout/hierarchy1"/>
    <dgm:cxn modelId="{BEFE6492-1FE3-D448-9C82-73EBE6319911}" type="presParOf" srcId="{EA50C37C-7704-9A45-975A-93D06BF779C4}" destId="{453DA2B3-0C6A-4D43-832B-4EC3D2546754}" srcOrd="0" destOrd="0" presId="urn:microsoft.com/office/officeart/2005/8/layout/hierarchy1"/>
    <dgm:cxn modelId="{24346E1A-C9ED-C045-9324-1D0AECD13F39}" type="presParOf" srcId="{EA50C37C-7704-9A45-975A-93D06BF779C4}" destId="{98ABC4CB-3078-514E-87A9-729DF78196D3}" srcOrd="1" destOrd="0" presId="urn:microsoft.com/office/officeart/2005/8/layout/hierarchy1"/>
    <dgm:cxn modelId="{E76CEE8D-DBE2-AD4E-89AF-21522DC5A406}" type="presParOf" srcId="{71576265-CBD8-9340-B23B-B3197702A235}" destId="{0F8D264C-0B44-E540-98C2-F859ECEEBD35}" srcOrd="1" destOrd="0" presId="urn:microsoft.com/office/officeart/2005/8/layout/hierarchy1"/>
    <dgm:cxn modelId="{E37655F7-E20C-5744-980A-2DC92416C9C3}" type="presParOf" srcId="{D278C1B2-2515-0F45-8875-D219316E359D}" destId="{A5D4195D-FFEF-3547-8CF9-BA6D92E7B9F6}" srcOrd="3" destOrd="0" presId="urn:microsoft.com/office/officeart/2005/8/layout/hierarchy1"/>
    <dgm:cxn modelId="{D072A7A5-5ECD-C44C-B179-212F285EED64}" type="presParOf" srcId="{A5D4195D-FFEF-3547-8CF9-BA6D92E7B9F6}" destId="{A2ECEF03-0F16-6F43-94A5-6EAAD2F41968}" srcOrd="0" destOrd="0" presId="urn:microsoft.com/office/officeart/2005/8/layout/hierarchy1"/>
    <dgm:cxn modelId="{488C2E99-71DB-3747-ACD0-6F1732B41BAE}" type="presParOf" srcId="{A2ECEF03-0F16-6F43-94A5-6EAAD2F41968}" destId="{CBAB3CF0-89A6-1444-A1B7-00584ADA938C}" srcOrd="0" destOrd="0" presId="urn:microsoft.com/office/officeart/2005/8/layout/hierarchy1"/>
    <dgm:cxn modelId="{0531A5B8-D955-7442-9184-F0CFF84024CA}" type="presParOf" srcId="{A2ECEF03-0F16-6F43-94A5-6EAAD2F41968}" destId="{616B68D2-7E40-254B-9171-95A639957E27}" srcOrd="1" destOrd="0" presId="urn:microsoft.com/office/officeart/2005/8/layout/hierarchy1"/>
    <dgm:cxn modelId="{BCA82F73-E7F0-6640-A59A-23856BFA159E}" type="presParOf" srcId="{A5D4195D-FFEF-3547-8CF9-BA6D92E7B9F6}" destId="{40E3F6C5-B73A-B743-BDA5-736599C8F1D6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C7A110-5016-3B4B-8E46-62AC547CBD92}">
      <dsp:nvSpPr>
        <dsp:cNvPr id="0" name=""/>
        <dsp:cNvSpPr/>
      </dsp:nvSpPr>
      <dsp:spPr>
        <a:xfrm>
          <a:off x="2813" y="1117710"/>
          <a:ext cx="2009040" cy="12757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B0A9E4-29F8-4947-BE5B-0E0224A1A838}">
      <dsp:nvSpPr>
        <dsp:cNvPr id="0" name=""/>
        <dsp:cNvSpPr/>
      </dsp:nvSpPr>
      <dsp:spPr>
        <a:xfrm>
          <a:off x="226040" y="1329775"/>
          <a:ext cx="2009040" cy="12757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600" kern="1200"/>
            <a:t>Abstraktion der Realität durch Modellbildung (Was interessiert mich hier ….)</a:t>
          </a:r>
          <a:endParaRPr lang="en-US" sz="1600" kern="1200"/>
        </a:p>
      </dsp:txBody>
      <dsp:txXfrm>
        <a:off x="263405" y="1367140"/>
        <a:ext cx="1934310" cy="1201010"/>
      </dsp:txXfrm>
    </dsp:sp>
    <dsp:sp modelId="{7CC20547-9F73-D046-9041-1B6CE25F8285}">
      <dsp:nvSpPr>
        <dsp:cNvPr id="0" name=""/>
        <dsp:cNvSpPr/>
      </dsp:nvSpPr>
      <dsp:spPr>
        <a:xfrm>
          <a:off x="2458307" y="1117710"/>
          <a:ext cx="2009040" cy="12757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E290A3-B17E-7641-BBB4-5EB15DD87648}">
      <dsp:nvSpPr>
        <dsp:cNvPr id="0" name=""/>
        <dsp:cNvSpPr/>
      </dsp:nvSpPr>
      <dsp:spPr>
        <a:xfrm>
          <a:off x="2681533" y="1329775"/>
          <a:ext cx="2009040" cy="12757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600" kern="1200"/>
            <a:t>Bildung von Klassen mit Attributen, Datentypen und Methoden</a:t>
          </a:r>
          <a:endParaRPr lang="en-US" sz="1600" kern="1200"/>
        </a:p>
      </dsp:txBody>
      <dsp:txXfrm>
        <a:off x="2718898" y="1367140"/>
        <a:ext cx="1934310" cy="1201010"/>
      </dsp:txXfrm>
    </dsp:sp>
    <dsp:sp modelId="{453DA2B3-0C6A-4D43-832B-4EC3D2546754}">
      <dsp:nvSpPr>
        <dsp:cNvPr id="0" name=""/>
        <dsp:cNvSpPr/>
      </dsp:nvSpPr>
      <dsp:spPr>
        <a:xfrm>
          <a:off x="4913800" y="1117710"/>
          <a:ext cx="2009040" cy="12757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ABC4CB-3078-514E-87A9-729DF78196D3}">
      <dsp:nvSpPr>
        <dsp:cNvPr id="0" name=""/>
        <dsp:cNvSpPr/>
      </dsp:nvSpPr>
      <dsp:spPr>
        <a:xfrm>
          <a:off x="5137027" y="1329775"/>
          <a:ext cx="2009040" cy="12757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600" kern="1200"/>
            <a:t>Dokumentation in einem UML-Klassendiagramm</a:t>
          </a:r>
          <a:endParaRPr lang="en-US" sz="1600" kern="1200"/>
        </a:p>
      </dsp:txBody>
      <dsp:txXfrm>
        <a:off x="5174392" y="1367140"/>
        <a:ext cx="1934310" cy="1201010"/>
      </dsp:txXfrm>
    </dsp:sp>
    <dsp:sp modelId="{CBAB3CF0-89A6-1444-A1B7-00584ADA938C}">
      <dsp:nvSpPr>
        <dsp:cNvPr id="0" name=""/>
        <dsp:cNvSpPr/>
      </dsp:nvSpPr>
      <dsp:spPr>
        <a:xfrm>
          <a:off x="7369294" y="1117710"/>
          <a:ext cx="2009040" cy="12757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6B68D2-7E40-254B-9171-95A639957E27}">
      <dsp:nvSpPr>
        <dsp:cNvPr id="0" name=""/>
        <dsp:cNvSpPr/>
      </dsp:nvSpPr>
      <dsp:spPr>
        <a:xfrm>
          <a:off x="7592521" y="1329775"/>
          <a:ext cx="2009040" cy="12757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600" kern="1200"/>
            <a:t>Umsetzung des Klassendiagrammes in Quellcode</a:t>
          </a:r>
          <a:endParaRPr lang="en-US" sz="1600" kern="1200"/>
        </a:p>
      </dsp:txBody>
      <dsp:txXfrm>
        <a:off x="7629886" y="1367140"/>
        <a:ext cx="1934310" cy="12010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3D6975-5410-3347-82BE-321F753878DE}" type="datetimeFigureOut">
              <a:rPr lang="de-DE" smtClean="0"/>
              <a:t>30.09.20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ABD2EB-4982-2544-8890-B36DD457F05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572919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33687-C459-2F4B-AC17-162B9D32CDEA}" type="datetime1">
              <a:rPr lang="de-DE" smtClean="0"/>
              <a:t>30.09.20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8796" y="6262967"/>
            <a:ext cx="4973915" cy="309201"/>
          </a:xfrm>
        </p:spPr>
        <p:txBody>
          <a:bodyPr/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WI - WAH12 - Kerstin </a:t>
            </a:r>
            <a:r>
              <a:rPr lang="en-US" dirty="0" err="1"/>
              <a:t>Fröhlig</a:t>
            </a:r>
            <a:r>
              <a:rPr lang="en-US" dirty="0"/>
              <a:t> - </a:t>
            </a:r>
            <a:r>
              <a:rPr lang="en-US" dirty="0" err="1"/>
              <a:t>Klassendiagramme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77403" y="6262967"/>
            <a:ext cx="811019" cy="503578"/>
          </a:xfrm>
        </p:spPr>
        <p:txBody>
          <a:bodyPr/>
          <a:lstStyle>
            <a:lvl1pPr>
              <a:defRPr sz="1600"/>
            </a:lvl1pPr>
          </a:lstStyle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130F7-271F-8A40-AF76-4E989B3D24CD}" type="datetime1">
              <a:rPr lang="de-DE" smtClean="0"/>
              <a:t>30.09.20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WI - WAH12 - Kerstin Fröhlig - Klassendiagramme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6D8FE-CE6B-624A-989E-0F7C41E1A2BF}" type="datetime1">
              <a:rPr lang="de-DE" smtClean="0"/>
              <a:t>30.09.20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WI - WAH12 - Kerstin Fröhlig - Klassendiagramme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7389" y="2003242"/>
            <a:ext cx="9603275" cy="3450613"/>
          </a:xfrm>
        </p:spPr>
        <p:txBody>
          <a:bodyPr anchor="t"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7E081-4B72-F746-A92C-675F4D11FA7D}" type="datetime1">
              <a:rPr lang="de-DE" smtClean="0"/>
              <a:t>30.09.20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WI - WAH12 - Kerstin Fröhlig - Klassendiagramme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243142" y="173775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94D3B-78BF-CF44-9197-B5472C058C97}" type="datetime1">
              <a:rPr lang="de-DE" smtClean="0"/>
              <a:t>30.09.20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WI - WAH12 - Kerstin Fröhlig - Klassendiagramme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B0891-473E-5C49-8C35-E55C07136022}" type="datetime1">
              <a:rPr lang="de-DE" smtClean="0"/>
              <a:t>30.09.20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WI - WAH12 - Kerstin Fröhlig - Klassendiagramme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BCB55-8497-404C-B067-564ACABB4E50}" type="datetime1">
              <a:rPr lang="de-DE" smtClean="0"/>
              <a:t>30.09.20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WI - WAH12 - Kerstin Fröhlig - Klassendiagramme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F3A74-BD9A-8A4F-BCE1-247413A095A3}" type="datetime1">
              <a:rPr lang="de-DE" smtClean="0"/>
              <a:t>30.09.20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WI - WAH12 - Kerstin Fröhlig - Klassendiagramme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23560-F3F1-3E4A-85E0-7EA5A6D4E4BC}" type="datetime1">
              <a:rPr lang="de-DE" smtClean="0"/>
              <a:t>30.09.20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WI - WAH12 - Kerstin Fröhlig - Klassendiagramme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05B2A-3710-D64B-87F9-355F59E82555}" type="datetime1">
              <a:rPr lang="de-DE" smtClean="0"/>
              <a:t>30.09.20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WI - WAH12 - Kerstin Fröhlig - Klassendiagramme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5EC0F5DD-2BA2-8D49-9906-9226E2138E5E}" type="datetime1">
              <a:rPr lang="de-DE" smtClean="0"/>
              <a:t>30.09.20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r>
              <a:rPr lang="en-US"/>
              <a:t>WI - WAH12 - Kerstin Fröhlig - Klassendiagramme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-93538" y="1992964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7953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7389" y="234477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7747" y="6343703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bg1"/>
                </a:solidFill>
              </a:defRPr>
            </a:lvl1pPr>
          </a:lstStyle>
          <a:p>
            <a:fld id="{4C7E3E06-F38C-D14A-A88E-375964C3F53A}" type="datetime1">
              <a:rPr lang="de-DE" smtClean="0"/>
              <a:pPr/>
              <a:t>30.09.20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0060" y="6343703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WI - WAH12 - Kerstin Fröhlig - Klassendiagramme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45155" y="6258544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‹Nr.›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480060" y="6349612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ucidchart.com/pages/de/was-ist-ein-uml-diagram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file:////var/folders/3p/_2qy9hdd2ndd3k33ywtqt_pw0000gn/T/com.microsoft.Word/WebArchiveCopyPasteTempFiles/KV3tZCAAAAABJRU5ErkJggg==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file:////var/folders/3p/_2qy9hdd2ndd3k33ywtqt_pw0000gn/T/com.microsoft.Word/WebArchiveCopyPasteTempFiles/page11image3085725760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file:////var/folders/3p/_2qy9hdd2ndd3k33ywtqt_pw0000gn/T/com.microsoft.Word/WebArchiveCopyPasteTempFiles/page9image3125130464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file:////var/folders/3p/_2qy9hdd2ndd3k33ywtqt_pw0000gn/T/com.microsoft.Word/WebArchiveCopyPasteTempFiles/page10image3125899312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352BB3D1-FC10-43EE-8114-34C0EBA6F8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06AADD4-784A-FC46-94F8-6B7F220AD7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76636" y="992221"/>
            <a:ext cx="6247308" cy="4873558"/>
          </a:xfrm>
        </p:spPr>
        <p:txBody>
          <a:bodyPr anchor="ctr">
            <a:normAutofit/>
          </a:bodyPr>
          <a:lstStyle/>
          <a:p>
            <a:r>
              <a:rPr lang="de-DE" sz="4800"/>
              <a:t>Klassendiagramme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048A3A56-8390-A94C-B3BC-78211A21E0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8056" y="996610"/>
            <a:ext cx="3363901" cy="4864780"/>
          </a:xfrm>
        </p:spPr>
        <p:txBody>
          <a:bodyPr anchor="ctr">
            <a:normAutofit/>
          </a:bodyPr>
          <a:lstStyle/>
          <a:p>
            <a:pPr algn="r"/>
            <a:r>
              <a:rPr lang="de-DE" sz="2000">
                <a:solidFill>
                  <a:schemeClr val="tx2"/>
                </a:solidFill>
              </a:rPr>
              <a:t>Beispiele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7766695C-9F91-4225-8954-E3288BC513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600200"/>
            <a:ext cx="0" cy="365760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F4A0CAA-E89B-CC48-B355-462977FD884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773008" y="6030283"/>
            <a:ext cx="1558949" cy="309201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D6DAB696-90D5-364C-8D9E-727CD9DD1832}" type="datetime1">
              <a:rPr lang="de-DE" smtClean="0"/>
              <a:pPr>
                <a:spcAft>
                  <a:spcPts val="600"/>
                </a:spcAft>
              </a:pPr>
              <a:t>30.09.20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B83C4FD-FD04-3A4C-8311-F3E659F068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976636" y="6030283"/>
            <a:ext cx="4475709" cy="309201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WI - WAH12 - Kerstin </a:t>
            </a:r>
            <a:r>
              <a:rPr lang="en-US" err="1"/>
              <a:t>Fröhlig</a:t>
            </a:r>
            <a:r>
              <a:rPr lang="en-US"/>
              <a:t> - </a:t>
            </a:r>
            <a:r>
              <a:rPr lang="en-US" err="1"/>
              <a:t>Klassendiagramme</a:t>
            </a:r>
            <a:endParaRPr lang="en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E24FEEB-1160-8043-AA82-2ED895442C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40264" y="5933094"/>
            <a:ext cx="811019" cy="503578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D22F896-40B5-4ADD-8801-0D06FADFA095}" type="slidenum">
              <a:rPr lang="en-US" smtClean="0"/>
              <a:pPr>
                <a:spcAft>
                  <a:spcPts val="600"/>
                </a:spcAft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5129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482E7304-2AC2-4A5C-924D-A6AC3FFC5E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AFBAFA7-CB30-6147-B424-60EEEC6C5E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>
            <a:normAutofit/>
          </a:bodyPr>
          <a:lstStyle/>
          <a:p>
            <a:r>
              <a:rPr lang="de-DE" dirty="0"/>
              <a:t>Ablauf bei der Programmentwicklung 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908F2F3-F501-8844-9C6F-803469AF72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451579" y="329307"/>
            <a:ext cx="5938836" cy="309201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WI - WAH12 - Kerstin Fröhlig - Klassendiagramme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1AEABAC-D712-8F43-84D9-16EA823657B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554138" y="330370"/>
            <a:ext cx="3500715" cy="309201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7D17E081-4B72-F746-A92C-675F4D11FA7D}" type="datetime1">
              <a:rPr lang="de-DE" smtClean="0"/>
              <a:pPr>
                <a:spcAft>
                  <a:spcPts val="600"/>
                </a:spcAft>
              </a:pPr>
              <a:t>30.09.20</a:t>
            </a:fld>
            <a:endParaRPr lang="en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399C48F-5DD1-554B-AE99-D4915D7396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80060" y="798973"/>
            <a:ext cx="811019" cy="503578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6D22F896-40B5-4ADD-8801-0D06FADFA095}" type="slidenum">
              <a:rPr lang="en-US" smtClean="0"/>
              <a:pPr>
                <a:lnSpc>
                  <a:spcPct val="90000"/>
                </a:lnSpc>
                <a:spcAft>
                  <a:spcPts val="600"/>
                </a:spcAft>
              </a:pPr>
              <a:t>2</a:t>
            </a:fld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D259FEF2-F6A5-442F-BA10-4E39EECD0A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1579" y="1853754"/>
            <a:ext cx="960327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A3C183B1-1D4B-4E3D-A02E-A426E3BFA0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8385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graphicFrame>
        <p:nvGraphicFramePr>
          <p:cNvPr id="8" name="Inhaltsplatzhalter 2">
            <a:extLst>
              <a:ext uri="{FF2B5EF4-FFF2-40B4-BE49-F238E27FC236}">
                <a16:creationId xmlns:a16="http://schemas.microsoft.com/office/drawing/2014/main" id="{43053FF9-79F7-4C03-BD88-68ECE87F2AC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4773555"/>
              </p:ext>
            </p:extLst>
          </p:nvPr>
        </p:nvGraphicFramePr>
        <p:xfrm>
          <a:off x="1450975" y="2331497"/>
          <a:ext cx="9604375" cy="37232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487584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29C51009-A09A-4689-8E6C-F8FC99E6A8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60DE912-634D-7C4F-AD9A-EBEE9F00E4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4476" y="1600199"/>
            <a:ext cx="3539266" cy="4297680"/>
          </a:xfrm>
        </p:spPr>
        <p:txBody>
          <a:bodyPr anchor="ctr">
            <a:normAutofit/>
          </a:bodyPr>
          <a:lstStyle/>
          <a:p>
            <a:r>
              <a:rPr lang="de-DE" sz="2700" dirty="0"/>
              <a:t>UML - </a:t>
            </a:r>
            <a:r>
              <a:rPr lang="de-DE" sz="2700" dirty="0" err="1"/>
              <a:t>diagramme</a:t>
            </a:r>
            <a:endParaRPr lang="de-DE" sz="2700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7CA4D22-B10F-2A4C-BF20-6F989D1B06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512301" y="443732"/>
            <a:ext cx="811019" cy="503578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6D22F896-40B5-4ADD-8801-0D06FADFA095}" type="slidenum">
              <a:rPr lang="en-US" smtClean="0"/>
              <a:pPr>
                <a:lnSpc>
                  <a:spcPct val="90000"/>
                </a:lnSpc>
                <a:spcAft>
                  <a:spcPts val="600"/>
                </a:spcAft>
              </a:pPr>
              <a:t>3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4229C61-9C01-3940-BD97-0AF6F4EB12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924851" y="540921"/>
            <a:ext cx="5025700" cy="309201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WI - WAH12 - Kerstin Fröhlig - Klassendiagramme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9EC65442-F244-409C-BF44-C5D6472E81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148839"/>
            <a:ext cx="0" cy="320040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6FBC93E-2D97-9648-B188-191CDC807E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24851" y="1600199"/>
            <a:ext cx="6130003" cy="4297680"/>
          </a:xfrm>
        </p:spPr>
        <p:txBody>
          <a:bodyPr anchor="ctr">
            <a:normAutofit/>
          </a:bodyPr>
          <a:lstStyle/>
          <a:p>
            <a:r>
              <a:rPr lang="de-DE" dirty="0"/>
              <a:t>steht für </a:t>
            </a:r>
            <a:r>
              <a:rPr lang="de-DE" dirty="0">
                <a:hlinkClick r:id="rId2"/>
              </a:rPr>
              <a:t>Unified Modeling Language</a:t>
            </a:r>
            <a:r>
              <a:rPr lang="de-DE" dirty="0"/>
              <a:t> (UML) </a:t>
            </a:r>
          </a:p>
          <a:p>
            <a:r>
              <a:rPr lang="de-DE" dirty="0"/>
              <a:t>Idee: normiertes Modell zur Beschreibung eines objektorientierten Codierungsansatzes zu entwickeln.</a:t>
            </a:r>
          </a:p>
          <a:p>
            <a:r>
              <a:rPr lang="de-DE" i="1" dirty="0"/>
              <a:t>die Standardmodellierungssprache </a:t>
            </a:r>
            <a:r>
              <a:rPr lang="de-DE" i="1" dirty="0" err="1"/>
              <a:t>für</a:t>
            </a:r>
            <a:r>
              <a:rPr lang="de-DE" i="1" dirty="0"/>
              <a:t> Softwaresysteme </a:t>
            </a:r>
            <a:br>
              <a:rPr lang="de-DE" i="1" dirty="0"/>
            </a:br>
            <a:r>
              <a:rPr lang="de-DE" i="1" dirty="0"/>
              <a:t>insbesondere </a:t>
            </a:r>
            <a:r>
              <a:rPr lang="de-DE" dirty="0"/>
              <a:t>für objektorientierte Vorgehensmodelle. </a:t>
            </a:r>
          </a:p>
          <a:p>
            <a:r>
              <a:rPr lang="de-DE" dirty="0"/>
              <a:t>Ein Klassendiagramm ist ein Strukturdiagramm der Unified Modeling Language zur grafischen Darstellung von Klassen, Schnittstellen sowie deren Beziehungen. 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93E4CCD-CB21-F34E-A2AF-C53F72D04C3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723229" y="6007878"/>
            <a:ext cx="3500715" cy="309201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7D17E081-4B72-F746-A92C-675F4D11FA7D}" type="datetime1">
              <a:rPr lang="de-DE" smtClean="0"/>
              <a:pPr>
                <a:spcAft>
                  <a:spcPts val="600"/>
                </a:spcAft>
              </a:pPr>
              <a:t>30.09.20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8888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DF660D8-018C-7C42-BB33-298C759BE6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UML-Klassen-Diagramme</a:t>
            </a:r>
            <a:br>
              <a:rPr lang="de-DE" dirty="0"/>
            </a:br>
            <a:r>
              <a:rPr lang="de-DE" dirty="0"/>
              <a:t>bestehen aus …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5C20A66-1772-0147-9ECD-6822B89D0C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1. Name der Klasse</a:t>
            </a:r>
          </a:p>
          <a:p>
            <a:r>
              <a:rPr lang="de-DE" dirty="0"/>
              <a:t>2. Attributen mit Datentypen</a:t>
            </a:r>
          </a:p>
          <a:p>
            <a:r>
              <a:rPr lang="de-DE" dirty="0"/>
              <a:t>3. Methoden</a:t>
            </a:r>
          </a:p>
          <a:p>
            <a:r>
              <a:rPr lang="de-DE" dirty="0"/>
              <a:t>4. Beziehungen der Klassen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4D6F1D8-37D2-4F44-89AB-B3BA6ED5AB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7E081-4B72-F746-A92C-675F4D11FA7D}" type="datetime1">
              <a:rPr lang="de-DE" smtClean="0"/>
              <a:t>30.09.20</a:t>
            </a:fld>
            <a:endParaRPr lang="en-US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CD4F184-E60F-9447-BECF-BAEAA89F9F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WI - WAH12 - Kerstin Fröhlig - Klassendiagramme</a:t>
            </a:r>
            <a:endParaRPr lang="en-US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78E3D22-5498-AD4D-962B-DA59E528CC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7543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F18421B2-ACDE-194B-80EB-58DCFC7C42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23560-F3F1-3E4A-85E0-7EA5A6D4E4BC}" type="datetime1">
              <a:rPr lang="de-DE" smtClean="0"/>
              <a:t>30.09.20</a:t>
            </a:fld>
            <a:endParaRPr lang="en-US" dirty="0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DD3ECBAE-8A85-FD4B-9E19-7BC21F3C15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WI - WAH12 - Kerstin Fröhlig - Klassendiagramme</a:t>
            </a:r>
            <a:endParaRPr lang="en-US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DD2BCFA5-A71E-3E4B-A745-8994940D7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19192E76-3DA9-9345-99BA-90B0C6ECD0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" y="-1"/>
            <a:ext cx="25805162" cy="608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pic>
        <p:nvPicPr>
          <p:cNvPr id="5121" name="Grafik 14" descr="Klassendiagramm – Wikipedia">
            <a:extLst>
              <a:ext uri="{FF2B5EF4-FFF2-40B4-BE49-F238E27FC236}">
                <a16:creationId xmlns:a16="http://schemas.microsoft.com/office/drawing/2014/main" id="{52BE2D86-3884-B042-BFD9-2047B89A48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8725481" cy="5523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F032D0A5-5111-FF45-B95D-4FBBDB31BB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45155" y="2802152"/>
            <a:ext cx="336506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de-DE" altLang="de-DE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Konto</a:t>
            </a:r>
            <a:endParaRPr kumimoji="0" lang="de-DE" altLang="de-DE" sz="3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45316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1029F830-378A-304D-AC4F-20A5E8DBE4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23560-F3F1-3E4A-85E0-7EA5A6D4E4BC}" type="datetime1">
              <a:rPr lang="de-DE" smtClean="0"/>
              <a:t>30.09.20</a:t>
            </a:fld>
            <a:endParaRPr lang="en-US" dirty="0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8293DEC9-916B-4B4C-8B86-98EF89983A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WI - WAH12 - Kerstin Fröhlig - Klassendiagramme</a:t>
            </a:r>
            <a:endParaRPr lang="en-US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C5A70067-B5DD-7C47-A93F-E7BB56DC99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155AD5E1-1BE8-394C-85AE-1F0EFC1AF5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10939" y="2374179"/>
            <a:ext cx="336506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de-DE" altLang="de-DE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Backwaren</a:t>
            </a:r>
            <a:endParaRPr kumimoji="0" lang="de-DE" altLang="de-DE" sz="3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3073" name="Grafik 20" descr="page11image3085725760">
            <a:extLst>
              <a:ext uri="{FF2B5EF4-FFF2-40B4-BE49-F238E27FC236}">
                <a16:creationId xmlns:a16="http://schemas.microsoft.com/office/drawing/2014/main" id="{14E37418-7FD7-8240-BD85-1CC78945CE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1" y="1371600"/>
            <a:ext cx="6192078" cy="3727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27081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973ECD48-963F-AF41-A5BB-5A9F92E63D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23560-F3F1-3E4A-85E0-7EA5A6D4E4BC}" type="datetime1">
              <a:rPr lang="de-DE" smtClean="0"/>
              <a:t>30.09.20</a:t>
            </a:fld>
            <a:endParaRPr lang="en-US" dirty="0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50F3F03B-8B22-E04D-8A50-29A9261093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WI - WAH12 - Kerstin Fröhlig - Klassendiagramme</a:t>
            </a:r>
            <a:endParaRPr lang="en-US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75D351D3-0E6B-5D45-9E17-1D90EB4FC1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6AE6E5D5-DF93-BB43-B6DB-C00C439DF8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" y="1668161"/>
            <a:ext cx="20731977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pic>
        <p:nvPicPr>
          <p:cNvPr id="4097" name="Grafik 18" descr="page9image3125130464">
            <a:extLst>
              <a:ext uri="{FF2B5EF4-FFF2-40B4-BE49-F238E27FC236}">
                <a16:creationId xmlns:a16="http://schemas.microsoft.com/office/drawing/2014/main" id="{089A1446-4B26-BD49-8EB9-0307371B16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1" y="766119"/>
            <a:ext cx="7018638" cy="5242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CAB757E2-6811-FD4B-89A7-67939FA639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10939" y="2374179"/>
            <a:ext cx="336506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de-DE" altLang="de-DE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Rechnungen</a:t>
            </a:r>
            <a:endParaRPr kumimoji="0" lang="de-DE" altLang="de-DE" sz="3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58424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D50EBA66-0D7A-9640-9271-46D5D8360D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2F173-C861-DB49-A20E-67C4AB352A1C}" type="datetime1">
              <a:rPr lang="de-DE" smtClean="0"/>
              <a:t>30.09.20</a:t>
            </a:fld>
            <a:endParaRPr lang="en-US" dirty="0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09D4017C-DF55-4848-BC90-8362EBDC80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WI - WAH12 - Kerstin Fröhlig - Klassendiagramme</a:t>
            </a:r>
            <a:endParaRPr lang="en-US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E616D7DC-2308-9441-BB70-BCD073FE4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0C0E7909-3B26-5241-848F-9C9BB1549F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-661376" y="205096"/>
            <a:ext cx="18699122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pic>
        <p:nvPicPr>
          <p:cNvPr id="2049" name="Grafik 19" descr="page10image3125899312">
            <a:extLst>
              <a:ext uri="{FF2B5EF4-FFF2-40B4-BE49-F238E27FC236}">
                <a16:creationId xmlns:a16="http://schemas.microsoft.com/office/drawing/2014/main" id="{FD545322-DC45-814D-B20A-04584BAED1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124" y="205096"/>
            <a:ext cx="6252519" cy="546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B1EE2756-786C-2C43-90FE-BF337C8A795F}"/>
              </a:ext>
            </a:extLst>
          </p:cNvPr>
          <p:cNvSpPr txBox="1"/>
          <p:nvPr/>
        </p:nvSpPr>
        <p:spPr>
          <a:xfrm>
            <a:off x="7566928" y="1544594"/>
            <a:ext cx="37564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/>
              <a:t>Werkstatt</a:t>
            </a:r>
          </a:p>
        </p:txBody>
      </p:sp>
    </p:spTree>
    <p:extLst>
      <p:ext uri="{BB962C8B-B14F-4D97-AF65-F5344CB8AC3E}">
        <p14:creationId xmlns:p14="http://schemas.microsoft.com/office/powerpoint/2010/main" val="1485696876"/>
      </p:ext>
    </p:extLst>
  </p:cSld>
  <p:clrMapOvr>
    <a:masterClrMapping/>
  </p:clrMapOvr>
</p:sld>
</file>

<file path=ppt/theme/theme1.xml><?xml version="1.0" encoding="utf-8"?>
<a:theme xmlns:a="http://schemas.openxmlformats.org/drawingml/2006/main" name="Katalog">
  <a:themeElements>
    <a:clrScheme name="Graustuf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197</Words>
  <Application>Microsoft Macintosh PowerPoint</Application>
  <PresentationFormat>Breitbild</PresentationFormat>
  <Paragraphs>45</Paragraphs>
  <Slides>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2" baseType="lpstr">
      <vt:lpstr>Arial</vt:lpstr>
      <vt:lpstr>Calibri</vt:lpstr>
      <vt:lpstr>Gill Sans MT</vt:lpstr>
      <vt:lpstr>Katalog</vt:lpstr>
      <vt:lpstr>Klassendiagramme</vt:lpstr>
      <vt:lpstr>Ablauf bei der Programmentwicklung </vt:lpstr>
      <vt:lpstr>UML - diagramme</vt:lpstr>
      <vt:lpstr>UML-Klassen-Diagramme bestehen aus … 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Klassendiagramme</dc:title>
  <dc:creator>Fröhlig, Kerstin</dc:creator>
  <cp:lastModifiedBy>Fröhlig, Kerstin</cp:lastModifiedBy>
  <cp:revision>2</cp:revision>
  <dcterms:created xsi:type="dcterms:W3CDTF">2020-09-30T18:05:12Z</dcterms:created>
  <dcterms:modified xsi:type="dcterms:W3CDTF">2020-09-30T18:22:09Z</dcterms:modified>
</cp:coreProperties>
</file>